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2.xml" ContentType="application/vnd.ms-office.inkAction+xml"/>
  <Override PartName="/ppt/tags/tag3.xml" ContentType="application/vnd.openxmlformats-officedocument.presentationml.tags+xml"/>
  <Override PartName="/ppt/ink/inkAction3.xml" ContentType="application/vnd.ms-office.inkAction+xml"/>
  <Override PartName="/ppt/tags/tag4.xml" ContentType="application/vnd.openxmlformats-officedocument.presentationml.tags+xml"/>
  <Override PartName="/ppt/ink/inkAction4.xml" ContentType="application/vnd.ms-office.inkAction+xml"/>
  <Override PartName="/ppt/tags/tag5.xml" ContentType="application/vnd.openxmlformats-officedocument.presentationml.tags+xml"/>
  <Override PartName="/ppt/ink/inkAction5.xml" ContentType="application/vnd.ms-office.inkAction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6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7.xml" ContentType="application/vnd.ms-office.inkAction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8.xml" ContentType="application/vnd.ms-office.inkAction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9.xml" ContentType="application/vnd.ms-office.inkAction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10.xml" ContentType="application/vnd.ms-office.inkAction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11.xml" ContentType="application/vnd.ms-office.inkAction+xml"/>
  <Override PartName="/ppt/tags/tag15.xml" ContentType="application/vnd.openxmlformats-officedocument.presentationml.tags+xml"/>
  <Override PartName="/ppt/ink/inkAction12.xml" ContentType="application/vnd.ms-office.inkAction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13.xml" ContentType="application/vnd.ms-office.inkAction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ink/inkAction14.xml" ContentType="application/vnd.ms-office.inkAction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ink/inkAction15.xml" ContentType="application/vnd.ms-office.inkAction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ink/inkAction16.xml" ContentType="application/vnd.ms-office.inkAction+xml"/>
  <Override PartName="/ppt/tags/tag21.xml" ContentType="application/vnd.openxmlformats-officedocument.presentationml.tags+xml"/>
  <Override PartName="/ppt/ink/inkAction17.xml" ContentType="application/vnd.ms-office.inkAction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ink/inkAction18.xml" ContentType="application/vnd.ms-office.inkAction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19.xml" ContentType="application/vnd.ms-office.inkAction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ink/inkAction20.xml" ContentType="application/vnd.ms-office.inkAction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ink/inkAction21.xml" ContentType="application/vnd.ms-office.inkAction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Action22.xml" ContentType="application/vnd.ms-office.inkAction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Action23.xml" ContentType="application/vnd.ms-office.inkAction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ink/inkAction24.xml" ContentType="application/vnd.ms-office.inkAction+xml"/>
  <Override PartName="/ppt/tags/tag36.xml" ContentType="application/vnd.openxmlformats-officedocument.presentationml.tags+xml"/>
  <Override PartName="/ppt/ink/inkAction25.xml" ContentType="application/vnd.ms-office.inkAction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ink/inkAction26.xml" ContentType="application/vnd.ms-office.inkAction+xml"/>
  <Override PartName="/ppt/tags/tag40.xml" ContentType="application/vnd.openxmlformats-officedocument.presentationml.tags+xml"/>
  <Override PartName="/ppt/ink/inkAction27.xml" ContentType="application/vnd.ms-office.inkAction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Action28.xml" ContentType="application/vnd.ms-office.inkAction+xml"/>
  <Override PartName="/ppt/tags/tag43.xml" ContentType="application/vnd.openxmlformats-officedocument.presentationml.tags+xml"/>
  <Override PartName="/ppt/ink/inkAction29.xml" ContentType="application/vnd.ms-office.inkAction+xml"/>
  <Override PartName="/ppt/tags/tag44.xml" ContentType="application/vnd.openxmlformats-officedocument.presentationml.tags+xml"/>
  <Override PartName="/ppt/ink/inkAction30.xml" ContentType="application/vnd.ms-office.inkAction+xml"/>
  <Override PartName="/ppt/tags/tag45.xml" ContentType="application/vnd.openxmlformats-officedocument.presentationml.tags+xml"/>
  <Override PartName="/ppt/ink/inkAction31.xml" ContentType="application/vnd.ms-office.inkAction+xml"/>
  <Override PartName="/ppt/ink/inkAction32.xml" ContentType="application/vnd.ms-office.inkAction+xml"/>
  <Override PartName="/ppt/tags/tag46.xml" ContentType="application/vnd.openxmlformats-officedocument.presentationml.tags+xml"/>
  <Override PartName="/ppt/ink/inkAction33.xml" ContentType="application/vnd.ms-office.inkAction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Action34.xml" ContentType="application/vnd.ms-office.inkAction+xml"/>
  <Override PartName="/ppt/ink/inkAction35.xml" ContentType="application/vnd.ms-office.inkAction+xml"/>
  <Override PartName="/ppt/tags/tag49.xml" ContentType="application/vnd.openxmlformats-officedocument.presentationml.tags+xml"/>
  <Override PartName="/ppt/ink/inkAction36.xml" ContentType="application/vnd.ms-office.inkAction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Action37.xml" ContentType="application/vnd.ms-office.inkAction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ink/inkAction38.xml" ContentType="application/vnd.ms-office.inkAction+xml"/>
  <Override PartName="/ppt/tags/tag54.xml" ContentType="application/vnd.openxmlformats-officedocument.presentationml.tags+xml"/>
  <Override PartName="/ppt/ink/inkAction39.xml" ContentType="application/vnd.ms-office.inkAction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ink/inkAction40.xml" ContentType="application/vnd.ms-office.inkAction+xml"/>
  <Override PartName="/ppt/tags/tag58.xml" ContentType="application/vnd.openxmlformats-officedocument.presentationml.tags+xml"/>
  <Override PartName="/ppt/ink/inkAction41.xml" ContentType="application/vnd.ms-office.inkAction+xml"/>
  <Override PartName="/ppt/tags/tag59.xml" ContentType="application/vnd.openxmlformats-officedocument.presentationml.tags+xml"/>
  <Override PartName="/ppt/ink/inkAction42.xml" ContentType="application/vnd.ms-office.inkAction+xml"/>
  <Override PartName="/ppt/ink/inkAction43.xml" ContentType="application/vnd.ms-office.inkAction+xml"/>
  <Override PartName="/ppt/tags/tag60.xml" ContentType="application/vnd.openxmlformats-officedocument.presentationml.tags+xml"/>
  <Override PartName="/ppt/ink/inkAction44.xml" ContentType="application/vnd.ms-office.inkAction+xml"/>
  <Override PartName="/ppt/tags/tag61.xml" ContentType="application/vnd.openxmlformats-officedocument.presentationml.tags+xml"/>
  <Override PartName="/ppt/ink/inkAction45.xml" ContentType="application/vnd.ms-office.inkAction+xml"/>
  <Override PartName="/ppt/tags/tag62.xml" ContentType="application/vnd.openxmlformats-officedocument.presentationml.tags+xml"/>
  <Override PartName="/ppt/ink/inkAction46.xml" ContentType="application/vnd.ms-office.inkAction+xml"/>
  <Override PartName="/ppt/tags/tag63.xml" ContentType="application/vnd.openxmlformats-officedocument.presentationml.tags+xml"/>
  <Override PartName="/ppt/ink/inkAction47.xml" ContentType="application/vnd.ms-office.inkAction+xml"/>
  <Override PartName="/ppt/tags/tag64.xml" ContentType="application/vnd.openxmlformats-officedocument.presentationml.tags+xml"/>
  <Override PartName="/ppt/ink/inkAction48.xml" ContentType="application/vnd.ms-office.inkAction+xml"/>
  <Override PartName="/ppt/tags/tag65.xml" ContentType="application/vnd.openxmlformats-officedocument.presentationml.tags+xml"/>
  <Override PartName="/ppt/ink/inkAction49.xml" ContentType="application/vnd.ms-office.inkAction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Action50.xml" ContentType="application/vnd.ms-office.inkAction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ink/inkAction51.xml" ContentType="application/vnd.ms-office.inkAction+xml"/>
  <Override PartName="/ppt/tags/tag70.xml" ContentType="application/vnd.openxmlformats-officedocument.presentationml.tags+xml"/>
  <Override PartName="/ppt/ink/inkAction52.xml" ContentType="application/vnd.ms-office.inkAction+xml"/>
  <Override PartName="/ppt/tags/tag71.xml" ContentType="application/vnd.openxmlformats-officedocument.presentationml.tags+xml"/>
  <Override PartName="/ppt/ink/inkAction53.xml" ContentType="application/vnd.ms-office.inkAction+xml"/>
  <Override PartName="/ppt/tags/tag72.xml" ContentType="application/vnd.openxmlformats-officedocument.presentationml.tags+xml"/>
  <Override PartName="/ppt/ink/inkAction54.xml" ContentType="application/vnd.ms-office.inkAction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ink/inkAction55.xml" ContentType="application/vnd.ms-office.inkAction+xml"/>
  <Override PartName="/ppt/tags/tag75.xml" ContentType="application/vnd.openxmlformats-officedocument.presentationml.tags+xml"/>
  <Override PartName="/ppt/ink/inkAction56.xml" ContentType="application/vnd.ms-office.inkAction+xml"/>
  <Override PartName="/ppt/tags/tag76.xml" ContentType="application/vnd.openxmlformats-officedocument.presentationml.tags+xml"/>
  <Override PartName="/ppt/notesSlides/notesSlide16.xml" ContentType="application/vnd.openxmlformats-officedocument.presentationml.notesSlide+xml"/>
  <Override PartName="/ppt/ink/inkAction57.xml" ContentType="application/vnd.ms-office.inkAction+xml"/>
  <Override PartName="/ppt/tags/tag77.xml" ContentType="application/vnd.openxmlformats-officedocument.presentationml.tags+xml"/>
  <Override PartName="/ppt/ink/inkAction58.xml" ContentType="application/vnd.ms-office.inkAction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ink/inkAction59.xml" ContentType="application/vnd.ms-office.inkAction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ink/inkAction60.xml" ContentType="application/vnd.ms-office.inkAction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Action61.xml" ContentType="application/vnd.ms-office.inkAction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ink/inkAction62.xml" ContentType="application/vnd.ms-office.inkAction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ink/inkAction63.xml" ContentType="application/vnd.ms-office.inkAction+xml"/>
  <Override PartName="/ppt/tags/tag96.xml" ContentType="application/vnd.openxmlformats-officedocument.presentationml.tags+xml"/>
  <Override PartName="/ppt/notesSlides/notesSlide18.xml" ContentType="application/vnd.openxmlformats-officedocument.presentationml.notesSlide+xml"/>
  <Override PartName="/ppt/ink/inkAction64.xml" ContentType="application/vnd.ms-office.inkAction+xml"/>
  <Override PartName="/ppt/notesSlides/notesSlide19.xml" ContentType="application/vnd.openxmlformats-officedocument.presentationml.notesSlide+xml"/>
  <Override PartName="/ppt/ink/inkAction65.xml" ContentType="application/vnd.ms-office.inkAction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Action66.xml" ContentType="application/vnd.ms-office.inkAction+xml"/>
  <Override PartName="/ppt/tags/tag99.xml" ContentType="application/vnd.openxmlformats-officedocument.presentationml.tags+xml"/>
  <Override PartName="/ppt/ink/inkAction67.xml" ContentType="application/vnd.ms-office.inkAction+xml"/>
  <Override PartName="/ppt/tags/tag100.xml" ContentType="application/vnd.openxmlformats-officedocument.presentationml.tags+xml"/>
  <Override PartName="/ppt/notesSlides/notesSlide20.xml" ContentType="application/vnd.openxmlformats-officedocument.presentationml.notesSlide+xml"/>
  <Override PartName="/ppt/ink/inkAction68.xml" ContentType="application/vnd.ms-office.inkAction+xml"/>
  <Override PartName="/ppt/tags/tag101.xml" ContentType="application/vnd.openxmlformats-officedocument.presentationml.tags+xml"/>
  <Override PartName="/ppt/ink/inkAction69.xml" ContentType="application/vnd.ms-office.inkAction+xml"/>
  <Override PartName="/ppt/ink/inkAction70.xml" ContentType="application/vnd.ms-office.inkAction+xml"/>
  <Override PartName="/ppt/tags/tag102.xml" ContentType="application/vnd.openxmlformats-officedocument.presentationml.tags+xml"/>
  <Override PartName="/ppt/ink/inkAction71.xml" ContentType="application/vnd.ms-office.inkAction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1.xml" ContentType="application/vnd.openxmlformats-officedocument.presentationml.notesSlide+xml"/>
  <Override PartName="/ppt/ink/inkAction72.xml" ContentType="application/vnd.ms-office.inkAction+xml"/>
  <Override PartName="/ppt/ink/inkAction73.xml" ContentType="application/vnd.ms-office.inkAction+xml"/>
  <Override PartName="/ppt/tags/tag105.xml" ContentType="application/vnd.openxmlformats-officedocument.presentationml.tags+xml"/>
  <Override PartName="/ppt/ink/inkAction74.xml" ContentType="application/vnd.ms-office.inkAction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ink/inkAction75.xml" ContentType="application/vnd.ms-office.inkAction+xml"/>
  <Override PartName="/ppt/tags/tag109.xml" ContentType="application/vnd.openxmlformats-officedocument.presentationml.tags+xml"/>
  <Override PartName="/ppt/ink/inkAction76.xml" ContentType="application/vnd.ms-office.inkAction+xml"/>
  <Override PartName="/ppt/tags/tag110.xml" ContentType="application/vnd.openxmlformats-officedocument.presentationml.tags+xml"/>
  <Override PartName="/ppt/ink/inkAction77.xml" ContentType="application/vnd.ms-office.inkAction+xml"/>
  <Override PartName="/ppt/tags/tag111.xml" ContentType="application/vnd.openxmlformats-officedocument.presentationml.tags+xml"/>
  <Override PartName="/ppt/ink/inkAction78.xml" ContentType="application/vnd.ms-office.inkAction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3650" r:id="rId2"/>
    <p:sldId id="257" r:id="rId3"/>
    <p:sldId id="2537" r:id="rId4"/>
    <p:sldId id="3651" r:id="rId5"/>
    <p:sldId id="3652" r:id="rId6"/>
    <p:sldId id="3653" r:id="rId7"/>
    <p:sldId id="3654" r:id="rId8"/>
    <p:sldId id="3657" r:id="rId9"/>
    <p:sldId id="3468" r:id="rId10"/>
    <p:sldId id="3656" r:id="rId11"/>
    <p:sldId id="3658" r:id="rId12"/>
    <p:sldId id="3655" r:id="rId13"/>
    <p:sldId id="3660" r:id="rId14"/>
    <p:sldId id="3659" r:id="rId15"/>
    <p:sldId id="3661" r:id="rId16"/>
    <p:sldId id="3663" r:id="rId17"/>
    <p:sldId id="3459" r:id="rId18"/>
    <p:sldId id="2844" r:id="rId19"/>
    <p:sldId id="3665" r:id="rId20"/>
    <p:sldId id="3466" r:id="rId21"/>
    <p:sldId id="3460" r:id="rId22"/>
    <p:sldId id="3462" r:id="rId23"/>
    <p:sldId id="3461" r:id="rId24"/>
    <p:sldId id="3463" r:id="rId25"/>
    <p:sldId id="3464" r:id="rId26"/>
    <p:sldId id="3667" r:id="rId27"/>
    <p:sldId id="3771" r:id="rId28"/>
    <p:sldId id="3668" r:id="rId29"/>
    <p:sldId id="3670" r:id="rId30"/>
    <p:sldId id="3772" r:id="rId31"/>
    <p:sldId id="3671" r:id="rId32"/>
    <p:sldId id="3773" r:id="rId33"/>
    <p:sldId id="3673" r:id="rId34"/>
    <p:sldId id="3672" r:id="rId35"/>
    <p:sldId id="3774" r:id="rId36"/>
    <p:sldId id="3676" r:id="rId37"/>
    <p:sldId id="3675" r:id="rId38"/>
    <p:sldId id="3677" r:id="rId39"/>
    <p:sldId id="3708" r:id="rId40"/>
    <p:sldId id="3679" r:id="rId41"/>
    <p:sldId id="3528" r:id="rId42"/>
    <p:sldId id="3680" r:id="rId43"/>
    <p:sldId id="3681" r:id="rId44"/>
    <p:sldId id="3684" r:id="rId45"/>
    <p:sldId id="3706" r:id="rId46"/>
    <p:sldId id="3707" r:id="rId47"/>
    <p:sldId id="3709" r:id="rId48"/>
    <p:sldId id="3685" r:id="rId49"/>
    <p:sldId id="3687" r:id="rId50"/>
    <p:sldId id="3688" r:id="rId51"/>
    <p:sldId id="3689" r:id="rId52"/>
    <p:sldId id="3695" r:id="rId53"/>
    <p:sldId id="3775" r:id="rId54"/>
    <p:sldId id="3696" r:id="rId55"/>
    <p:sldId id="3697" r:id="rId56"/>
    <p:sldId id="3698" r:id="rId57"/>
    <p:sldId id="3710" r:id="rId58"/>
    <p:sldId id="3731" r:id="rId59"/>
    <p:sldId id="3733" r:id="rId60"/>
    <p:sldId id="3723" r:id="rId61"/>
    <p:sldId id="3735" r:id="rId62"/>
    <p:sldId id="3744" r:id="rId63"/>
    <p:sldId id="3724" r:id="rId64"/>
    <p:sldId id="3740" r:id="rId65"/>
    <p:sldId id="3736" r:id="rId66"/>
    <p:sldId id="3745" r:id="rId67"/>
    <p:sldId id="3746" r:id="rId68"/>
    <p:sldId id="3738" r:id="rId69"/>
    <p:sldId id="3739" r:id="rId70"/>
    <p:sldId id="3741" r:id="rId71"/>
    <p:sldId id="3742" r:id="rId72"/>
    <p:sldId id="3743" r:id="rId73"/>
    <p:sldId id="3802" r:id="rId74"/>
    <p:sldId id="3747" r:id="rId75"/>
    <p:sldId id="3776" r:id="rId76"/>
    <p:sldId id="3777" r:id="rId77"/>
    <p:sldId id="3721" r:id="rId78"/>
    <p:sldId id="3722" r:id="rId79"/>
    <p:sldId id="3748" r:id="rId80"/>
    <p:sldId id="3749" r:id="rId81"/>
    <p:sldId id="3750" r:id="rId82"/>
    <p:sldId id="3720" r:id="rId83"/>
    <p:sldId id="3726" r:id="rId84"/>
    <p:sldId id="3751" r:id="rId85"/>
    <p:sldId id="3700" r:id="rId86"/>
    <p:sldId id="3753" r:id="rId87"/>
    <p:sldId id="3701" r:id="rId88"/>
    <p:sldId id="342" r:id="rId89"/>
    <p:sldId id="3754" r:id="rId90"/>
    <p:sldId id="3699" r:id="rId91"/>
    <p:sldId id="3702" r:id="rId92"/>
    <p:sldId id="3755" r:id="rId93"/>
    <p:sldId id="3756" r:id="rId94"/>
    <p:sldId id="3757" r:id="rId95"/>
    <p:sldId id="3758" r:id="rId96"/>
    <p:sldId id="3760" r:id="rId97"/>
    <p:sldId id="3761" r:id="rId98"/>
    <p:sldId id="3759" r:id="rId99"/>
    <p:sldId id="3763" r:id="rId100"/>
    <p:sldId id="3762" r:id="rId101"/>
    <p:sldId id="3765" r:id="rId102"/>
    <p:sldId id="3764" r:id="rId103"/>
    <p:sldId id="3716" r:id="rId104"/>
    <p:sldId id="3717" r:id="rId105"/>
    <p:sldId id="3766" r:id="rId106"/>
    <p:sldId id="3767" r:id="rId107"/>
    <p:sldId id="3768" r:id="rId108"/>
    <p:sldId id="3780" r:id="rId109"/>
    <p:sldId id="3783" r:id="rId110"/>
    <p:sldId id="3782" r:id="rId111"/>
    <p:sldId id="3781" r:id="rId112"/>
    <p:sldId id="3784" r:id="rId113"/>
    <p:sldId id="3786" r:id="rId114"/>
    <p:sldId id="3788" r:id="rId115"/>
    <p:sldId id="3789" r:id="rId116"/>
    <p:sldId id="3790" r:id="rId117"/>
    <p:sldId id="3791" r:id="rId118"/>
    <p:sldId id="3792" r:id="rId119"/>
    <p:sldId id="3795" r:id="rId120"/>
    <p:sldId id="3796" r:id="rId121"/>
    <p:sldId id="3794" r:id="rId122"/>
    <p:sldId id="3797" r:id="rId123"/>
    <p:sldId id="3799" r:id="rId124"/>
    <p:sldId id="3801" r:id="rId125"/>
    <p:sldId id="3800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3E1"/>
    <a:srgbClr val="EFF5FB"/>
    <a:srgbClr val="E4EEF8"/>
    <a:srgbClr val="57257D"/>
    <a:srgbClr val="009644"/>
    <a:srgbClr val="B686DA"/>
    <a:srgbClr val="FF6600"/>
    <a:srgbClr val="D5BBEB"/>
    <a:srgbClr val="E2CFF1"/>
    <a:srgbClr val="D3E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3T20:30:51.0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3206">
    <iact:property name="dataType"/>
    <iact:actionData xml:id="d0">
      <inkml:trace xmlns:inkml="http://www.w3.org/2003/InkML" xml:id="stk0" contextRef="#ctx0" brushRef="#br0">19248 5370 960 0,'0'0'118'642,"0"0"24"-642,0 0-57 0,0 0-46 0,0 0 59 0,0 0-30 0,-307-11-5 0,220 7 20 0,-5 4-3 0,-10 0-21 0,-1 0 6 0,-4 0-19 0,-3 21-9 0,0-6-16 0,-3 1-4 0,-1-3-3 0,2-5-2 0,-6 5-3 1,-2-6 5-1,13 1 3 0,-5 2-17 0,9-7 0 0,2 1 0 0,4 1 0 0,4-5 0 0,-4 3 0 0,13 1 0 0,6 5 0 0,6 3 0 0,9-1 0 0,4 7 0 0,6 1 0 0,5 5 0 0,-1 1 0 0,5 0 0 0,6-3 0 0,11-6 0 0,-1-1 0 0,5-6 0 0,10-2 0 0,-3-1 0 0,9-3 0 0,3-3 0 0,0 0 0 0,-2 4 0 0,-3-4 0 0,5 5 0 0,-2-2 0 1,6 1 0-1,0-4 0 0,0 3 0 0,0-3 0 0,0 0 0 0,0 0 0 0,-3 0 0 1,3 0 0-1,0 0 0 0,-4 0 0 0,4 0 0 0,0 0 0 0,0 22 0 0,0 10 0 0,0 10 0 0,0 15 0 0,0-4 0 0,0 13 0 1,0 11 0-1,0 20 0 0,0 2 0 0,0 2 0 0,0 14 0 0,0 13 0 0,4 9 0 0,-4 19 0 0,3 11 0 0,3 5 0 0,-6 0 0 0,4-1 0 0,-4-5 0 0,0-1 0 0,0 3 0 1,0 4 0-1,0 0 0 0,0-10 0 0,0 2 0 0,0-1 0 0,0 8 0 1,0 1 0 1,4 5 0-2,7-12 0 0,-3-5 0 0,-1-8 0 0,1-15 0 0,0-5 0 0,1 4 0 0,-5-14 0 0,9 0 0 0,-3-4 0 1,-3-11 0-1,5-5 0 0,-8-9 0 0,-4 1 0 0,5 26 0 0,-3 18 0 0,4 4 0 0,5-2 0 0,-9-22 0 0,4-28 0 0,-6-17 0 0,0-20 0 0,0-23 0 0,0-14 0 0,0-8 0 1,0-3 0-1,0-2 0 0,0-3 0 0,0 13 0 0,0 8 0 0,0-2 0 0,0 9 0 0,0 7 0 0,0-8 0 0,0 5 0 0,0 5 0 0,0-3 0 0,0-6 0 0,0 1 0 89,-6-2 0-89,-3 7 0 0,-3 3 0 0,-9-1 0 0,10-2 0 0,-4-15 0 0,7-7 0 0,8-12 0 1,0 0 0-1,0 0 0 0,0 0 0 0,0 0 0 13,0 0 0-12,0 0 0 12,0 0 0-12,0 6 0 20,0 9 0-21,0 2 0 0,0-2 0 12,0-3 0 7,0-12 0-19,0 0 0 0,0 0 0 10,4 0 0 15,42 0 0-23,13 0 0-1,11 0 0-1,6-6 0 9,0 0 0 8,6 2 0-17,19 4 0 20,15-3 0-20,25-9 0 0,21-5 0 11,26-7 0-1,8 2 0-9,-6 3 0 22,-16 2 0-23,-18 6 0 0,-14 3 0 10,-14 2 0-5,-4 2 0 3,-16-3 0 13,1-1 0-21,-14-5 0 0,-8 4 0 9,-14 2 0 7,-9-2 0-16,-12 1 0 19,5 4 0-19,-10 4 0 0,-3 0 0 17,-6 0 0-17,-4 0 0 10,-3 0 0 8,-8-4 0-18,0 4 0 0,-16 0 0 16,5 0 0-16,-12 0 0 13,0 0 0 9,0 0 0-20,0 0 0-2,0 0 0 0,0 0 0 14,0 0 0-13,0 0 0 11,0 0 0 6,0 0 0-18,0 0 0 0,0 0 0 13,0 0 0 4,0 0 0-17,9 0 0 1,4 0 0 14,-5 0 0-15,2 0 0 14,-10 0 0-13,0 0 0 13,5 0 0-14,-5 0 0 14,0 0 0-13,0 0 0 15,0 0 0-16,0-32 0 14,0-29 0-14,0-29 0 15,0-29 0-15,0-3 0 16,-5-17 0-15,-7-12 0 14,-5-13 0-15,11-12 0 17,1-4 0-17,-3-16 0 4,2-16 0 4,1-16 0 15,-5-18 0-23,1 2 0 0,1-11 0 15,2 6 0-15,4 5 0 10,2 7 0 6,-5 16 0-16,-1 12 0 4,-2 10 0 10,-5 12 0-14,3 2 0 18,-5 10 0-18,8-2 0 16,1 9 0-16,0 6 0 5,6 11 0 2,0 4 0 9,0 11 0-16,0 2 0 16,0 3 0-16,0-3 0 5,0-1 0 2,-4-8 0 15,-3 3 0-21,-5 10 0-1,5 8 0 16,-1 19 0-16,2 13 0 12,3 21 0-12,-3 12 0 17,6 7 0-17,0 7 0 11,0-4 0 12,0 4 0-23,0-4 0 1,0 6 0 3,0 10 0 55,0 3 0-59,0 6 0 0,0 11 0 0,0 7 0 1,0 4 0-1,0 0 0 0,0 0 0 0,0 0 0 13,0 0 0-13,0 0 0 9,0 0 0 12,0 0 0-21,0 0 0 0,0 0 0 15,0 59 0-14,0 44-72 13,15-41-304-14,-7 7-299 19</inkml:trace>
    </iact:actionData>
  </iact:action>
  <iact:action type="remove" startTime="16772">
    <iact:property name="style" value="instant"/>
    <iact:actionData xml:id="d1" ref="#d0"/>
  </iact:action>
  <iact:action type="add" startTime="16849">
    <iact:property name="dataType" value="strokeEraser"/>
    <iact:actionData xml:id="d2">
      <inkml:trace xmlns:inkml="http://www.w3.org/2003/InkML" xml:id="stk1" contextRef="#ctx0" brushRef="#br1">36501 26377 807 0,'0'0'180'78,"0"0"-54"-77,0 0-38-1,0 0-64 0,0 0-24 0,0 0-2 0,0 0-59 0,17 0-147 0,-17 0-269 1</inkml:trace>
    </iact:actionData>
  </iact:action>
  <iact:action type="add" startTime="18716">
    <iact:property name="dataType"/>
    <iact:actionData xml:id="d3">
      <inkml:trace xmlns:inkml="http://www.w3.org/2003/InkML" xml:id="stk2" contextRef="#ctx0" brushRef="#br0">19090 5466 662 0,'0'0'260'3,"0"0"-112"23,0 0-9-26,0 0-33 0,0 0-14 16,0 0-4-16,13-21-21 18,-36 21 18-18,-28 0-3 0,-16 8-19 13,-13 12 5 4,-26 1-23-17,-10 8-8 0,-8-4-10 10,-9 2-6 10,1 11 8-20,-10-7-5 0,12 6-20 17,-7 0-4-17,2-8 0 16,-6-4 0-15,-5-10 0 3,9-12 0 5,11 3 0 7,4-6 0-15,10 0 0 14,9 4 0-14,8-1 0 4,15 2 0 2,-9 2 0 9,22 3 0-15,-1-2 0 14,16-4 0-15,12 3 0 19,19-1 0-19,8-6 0 0,2 0 0 16,7 0 0-16,4 0 0 9,-10 0 0 7,6 0 0-16,-1 0 0 15,-3 0 0-14,2 3 0 14,3-3 0-15,-13 9 0 18,1-6 0-18,-4 1 0 0,-6-1 0 16,4 3 0-15,-3-4 0 17,5-2 0-16,9 6 0 6,-3-6 0-8,11 4 0 16,2-1 0-16,0-3 0 14,0 0 0-14,0 0 0 23,0 0 0-22,0 0 0-1,0 0 0 15,0 0 0-14,0 0 0 13,0 0 0-14,0 22 0 9,0 10 0 7,0 18 0-15,0 18 0 23,15 7 0-23,-5 9 0-1,-3 9 0 0,3 11 0 9,-8 1 0 6,5 2 0-15,-7 7 0 22,4 12 0-22,0 23 0 0,-4 13 0 9,0 10 0 7,0-4 0-16,4-9 0 19,-4 0 0-19,0 9 0 0,0 4 0 9,5 3 0 6,1 1 0-14,2 3 0 5,-1 5 0 9,9 9 0-15,-3 1 0 13,2 7 0-12,-3 0 0 13,3-14 0-9,-2-4 0 10,-5-2 0-15,1 3 0 9,1-5 0-5,-6-11 0 13,-1-6 0-17,-3-10 0 5,0-5 0 2,0 0 0 11,0-4 0-18,0-3 0 13,0-25 0-12,0-15 0 6,0-18 0 2,0-7 0-4,0-10 0 3,0-4 0 10,0-7 0-18,0-1 0 15,0-13 0-15,0 2 0 4,0-6 0 10,0-7 0-14,0 7 0 16,0-7 0-16,0-1 0 16,0 9 0-15,0-5 0 8,0 11 0 17,0-3 0-26,0 1 0 0,12-10 0 0,-8 7 0 11,1 2 0 5,-5 7 0-16,2 3 0 5,-2-3 0 1,6-6 0 9,-6-21 0-15,4-13 0 16,3-7 0-16,-7 0 0 21,2 0 0-21,4 0 0 0,-2 0 0 11,19 0 0 4,22-7 0-15,22-22 0 5,22-7 0 9,3-1 0-14,10 9 0 10,-1 0 0 10,6 3 0-20,7 7 0 0,6-1 0 20,2 2 0-19,5 0 0 9,-5 5 0-10,-4-5 0 21,-9 9 0-21,-9-3 0 0,-10-1 0 8,-10-4 0 13,2-2 0-19,7-7 0 6,-7 6 0-8,4-2 0 22,-3 2 0-22,-1 6 0 1,-6-5 0 11,-3 7 0-12,-1 3 0 16,4-5 0-16,6 5 0 16,7-3 0-16,3-3 0 15,1 7 0-15,-7-5 0 16,-3 3 0-16,-14 5 0 15,-10-3 0-14,-6 7 0 16,-13-5 0-16,-17 5 0 4,-4 0 0 2,-15 0 0 9,-4 0 0-16,0 0 0 17,0 0 0-16,0 0 0-1,0 0 0 13,0-3 0 5,0 3 0-18,0-13 0 0,-4-28 0 14,-30-37 0-14,-10-33 0 14,-6-40 0-14,9-17 0 17,12-19 0-17,8-18 0 15,8 5 0-15,7 13 0 14,6 3 0-13,0 9 0 12,0-14 0-13,0-14 0 16,0-14 0-15,0-20 0 12,0-8 0-13,0-5 0 21,0-8 0-21,0 18 0 14,0 6 0-14,0 22 0 3,0 30 0 9,0 31 0 1,-8 23 0-13,-5 27 0 17,4 11 0-16,-3 8 0 2,5-1 0 12,3-7 0-15,-6-10 0 17,1-15 0-17,5-13 0 14,-2-2 0-14,-1 4 0 14,1 4 0-14,0 7 0 15,-1 9 0-15,3 8 0 16,0 12 0-16,4 0 0 13,0 4 0-13,-8-8 0 22,8-7 0-22,-2-10 0 0,-3 2 0 12,1-2 0 7,-4 5 0-19,-3 11 0 0,1 10 0 9,-1 7 0-2,0 13 0 2,-1 3 0 12,6 5 0-21,-3 9 0 0,5 8 0 14,4 10 0-14,-6 7 0 11,6 10 0 8,0 6 0-19,0-3 0 1,0 6 0 17,0 0 0-18,0 0 0 10,0 0 0-10,0 0 0 19,0 0 0-19,0 0 0 19,0 0 0-18,0 0 0-1,-3 0 0 8,-1 0 0 12,4 0 0-20,0 25-16 0,0 33-252 11,0-26-117 5,0 6-722-16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4T01:51:10.5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924">
    <iact:property name="dataType"/>
    <iact:actionData xml:id="d0">
      <inkml:trace xmlns:inkml="http://www.w3.org/2003/InkML" xml:id="stk0" contextRef="#ctx0" brushRef="#br0">5730 17794 646 0,'0'0'206'13,"0"0"-99"-12,0 0 40 13,0 0-54-14,0 0-22 16,0 0 21-16,266 7 4 16,-146-24-24-16,17 2-5 22,13 5-11-22,8 8 2 0,6-7-22 8,-6 9 0 14,-2 0-7-22,-2 0-3 0,-5 0-1 15,-7 0-11-14,-14 0 8 13,-4 0-4-14,-3 0 0 14,-18 9-6-14,-8-7-3 16,-24-2 0-16,-12 0-8 14,-19 0 6-14,-10 0-6 16,-11 0 1-16,-15 0-2 14,-4 0 2-14,0 0-1 16,0 0-1-16,0 0-1 14,0 0 0-14,0 0-5 16,-29 0 5-16,-41-2 1 22,-31-36 0-22,-9-2 0 0,-1 2 1 16,1-2-3-15,5-4 2 13,10-2-2-14,13 10-9 13,14 7-5-13,26 12 6 16,15 10-3-16,18-1 1 16,9 8 0-16,0 0 11 14,0 0 2-14,0 0-1 16,0 0 3-16,0 0 4 15,9 8 0-15,41 37-4 13,20-1-2-13,-5 5 6 16,13-5 2-16,4 2-2 22,0-2 7-22,1 2 0 0,-12-2 1 17,-5-6-9-17,-20-13 9 14,-6 4-1-14,-19-11 1 16,-6 0 2-16,-11-11-17 13,-4-2 0-13,0 20 0 16,0-5 0-16,-57 17 0 14,-25 4 0-14,8-4 0 16,-8 0 0-16,12-17 0 14,22 0 0-14,6-7 0 16,25-9 0-16,4-4 0 14,13 0 0-14,0 0-19 16,0 0-54-16,45 0-52 22,18 0-118-22,-29 0-53 0,-9 0-259 8</inkml:trace>
    </iact:actionData>
  </iact:action>
  <iact:action type="add" startTime="4591">
    <iact:property name="dataType"/>
    <iact:actionData xml:id="d1">
      <inkml:trace xmlns:inkml="http://www.w3.org/2003/InkML" xml:id="stk1" contextRef="#ctx0" brushRef="#br0">11357 13934 630 0,'0'0'178'4,"0"0"-19"11,0 0-30-15,0 0-61 15,0 0 11-14,0 0 1 13,0 0 6-14,-217 52-12 16,126-45-14-16,-19 3-17 14,-5-3-4-14,-8 11 12 16,-5-18-19-16,-22 7 0 22,-20 5-7-22,-1-3-2 0,-10 3-8 10,2 13 3 10,8-6-4-20,2 15 5 0,-1-9-11 14,9-3 3-14,1 3-4 16,6-3-5-16,9 2 1 14,6-12-2-14,15 1 1 16,4-1 1-16,18-8-3 16,16 3 0-15,16-7 0 12,7 0 0-13,4 0 2 14,4 0-2-14,5 0 0 16,-1 9 0-16,3-4-4 22,-5 2 3-22,5 6-3 0,-5-5 2 17,11 9 0-17,-5-5 2 13,12 3-2-13,-7 2-3 16,12-5 0-16,-8-3-1 14,9-1 2-14,8 3 2 16,4-1 0-16,4-2-3 14,-2-1 3-14,3-3-6 16,-3 4-2-16,4 1 3 14,-1-2 0-14,-1-2-2 16,5 0 2-16,-3-3 2 14,7 4-6-14,0-6 3 17,-1 4 1-17,5-4 6 21,0 0 0-21,0 0 1 0,0 15 3 8,0-2-3 14,0 12-1-22,0 0 1 0,0 3 1 15,5 13 0-15,3 17-1 15,3 10 1-15,-1 14 5 14,1 4 0-14,-3 8-1 16,3-9 2-16,-7 9 0 14,0 9 4-14,-4 2-3 16,2 17-2-16,-2 15 1 14,0-8 0-14,0-1-2 16,0-14 2-16,0-5-3 14,0-15 3-14,0-6 1 16,0-8-4-16,0-5 5 22,0-10-7-22,0-8 1 0,0-13 0 16,0-7-1-16,0 0-2 14,0-8 1-14,0 4 0 16,0-5 0-16,0-3 1 15,0 11-2-15,0-7 1 15,0-4 0-15,0-5 0 14,0-4-1-14,0-5 2 16,0-11 0-16,0 0-1 14,0 0-1-14,0 0 1 16,0 0-1-16,0 0 1 14,0 0 0-13,0 0-1 14,0 0 0-15,0 0 0 22,13 0 1-22,14 0-1 0,9 0 1 14,19 0-1-14,8 0 0 16,13 0 0-16,4 0 1 16,8 0-2-16,5 0 0 14,-2-8 1-13,-1 8 2 12,5 0 3-13,-2 0 0 16,10 0 7-16,-2 18 0 16,11-3-9-16,2-2 5 15,-5 3-8-15,-1-13 2 15,-11 7 0-14,-7-2 5 12,-7 9-2-13,-8-9 1 22,1 3 3-22,-2-6-3 0,0-2 0 17,-3 6-2-17,12-9-3 13,-5 0 0-13,4 0 0 16,-6 0-1-16,-5 0 1 14,3 0 2-14,-11 0-3 16,-4 0 7-16,-6 0-7 14,6 0 2-14,-6 0 0 16,-1 0 0-16,5 0-2 14,-6 0 1-14,1 7-1 16,-7-7-1-16,3 0 1 15,1 0 0-15,-5 0 0 16,9 0 0-16,-13 0 0 21,0 0 0-21,2 0 2 0,-6 0-2 14,-3 0 0-14,5 0-1 16,-4 0 2-16,-13-7 0 15,9-5-1-15,-1 7-2 15,3 1 2-15,6 0 2 14,2 1-2-14,0 3 0 16,2 0 0-16,-6-8 1 14,-7 8 0-14,5-10-1 16,-7 10 0-16,-6 0 1 14,3 0-1-14,5-7 0 16,-2-1-1-16,5 4 1 14,0-2-3-14,-11 3 3 16,-2 3 0-16,-5 0-1 22,-3 0 4-22,2 0-3 0,-7 0 0 16,4 0-1-16,-1 0 1 14,1-7 0-14,-5 7-1 16,1 0 1-16,7-12-1 15,-7 12-1-15,4-6-1 16,-5 2 1-16,-5 4-1 13,0 0 3-13,0 0-2 16,0 0-2-16,0 0-3 14,0-3-2-14,0-19-4 16,4-5 7-16,-4-18 5 14,4-1-5-14,-4-1 3 16,0-11 1-16,0-11 0 22,6-9 1-22,-6-12 0 0,0-17 0 14,0-18-1-14,0-19 3 16,0-11-1-16,0-10 0 14,0 0-1-14,0-7 1 16,0 7 0-16,0 7-1 14,0-2 2-14,0 16-2 16,0 11 2-16,0 11-2 15,0 22 3-15,0 7-3 15,0 6 1-15,0 5 0 14,0-2 0-13,0 6 0 14,0 4-1-15,0 5 1 23,0 19 0-23,0 15-4 0,0 10 3 15,0 13-45-15,0 12-16 14,0 0-41-14,-10 57-39 16,6-8-152-16,4 5-256 15</inkml:trace>
    </iact:actionData>
  </iact:action>
  <iact:action type="add" startTime="7802">
    <iact:property name="dataType" value="strokeEraser"/>
    <iact:actionData xml:id="d2">
      <inkml:trace xmlns:inkml="http://www.w3.org/2003/InkML" xml:id="stk2" contextRef="#ctx0" brushRef="#br1">25127 31974 745 0,'0'0'152'5,"0"0"-16"-2,0 0-47 5,0 0-59 0,0 0-22 0,0 0-8-1,16 8-23 1,-5-8-59 0,-11 0-147 0,8 0-195-2</inkml:trace>
    </iact:actionData>
  </iact:action>
  <iact:action type="remove" startTime="8342">
    <iact:property name="style" value="instant"/>
    <iact:actionData xml:id="d3" ref="#d0"/>
  </iact:action>
  <iact:action type="add" startTime="8346">
    <iact:property name="dataType" value="strokeEraser"/>
    <iact:actionData xml:id="d4">
      <inkml:trace xmlns:inkml="http://www.w3.org/2003/InkML" xml:id="stk3" contextRef="#ctx0" brushRef="#br1">25272 32284 666 0,'0'0'230'5,"0"0"-101"-1,0 0-2 6,0 0-50-3,0 0-54 0,0 0-23-1,-17 36-3 2,40-52-42 0,-12 3-82 0,-3 6-228-2</inkml:trace>
    </iact:actionData>
  </iact:action>
  <iact:action type="add" startTime="8681">
    <iact:property name="dataType" value="strokeEraser"/>
    <iact:actionData xml:id="d5">
      <inkml:trace xmlns:inkml="http://www.w3.org/2003/InkML" xml:id="stk4" contextRef="#ctx0" brushRef="#br1">25948 31017 707 0,'0'0'214'2,"0"0"-99"6,0 0-9 0,0 0-66 0,0 0-37-2,0 0-3 2,19 0-21 0,-19 0-71 0,0 0-191-3</inkml:trace>
    </iact:actionData>
  </iact:action>
  <iact:action type="remove" startTime="9150">
    <iact:property name="style" value="instant"/>
    <iact:actionData xml:id="d6" ref="#d1"/>
  </iact:action>
  <iact:action type="add" startTime="9151">
    <iact:property name="dataType" value="strokeEraser"/>
    <iact:actionData xml:id="d7">
      <inkml:trace xmlns:inkml="http://www.w3.org/2003/InkML" xml:id="stk5" contextRef="#ctx0" brushRef="#br1">27200 31344 412 0,'0'0'189'6,"0"0"-150"0,0 0 29 2,0 0-68 0,0 0-22-1,0 0-104-1,0 9-372 2</inkml:trace>
    </iact:actionData>
  </iact:action>
  <iact:action type="add" startTime="9318">
    <iact:property name="dataType" value="strokeEraser"/>
    <iact:actionData xml:id="d8">
      <inkml:trace xmlns:inkml="http://www.w3.org/2003/InkML" xml:id="stk6" contextRef="#ctx0" brushRef="#br1">27609 31520 466 0,'0'0'402'1,"0"0"-335"7,0 0 51 0,0 0-80-2,0 0-38 1,0 0-41 2,105 82-179 79,-98-66-539-88</inkml:trace>
    </iact:actionData>
  </iact:action>
  <iact:action type="add" startTime="11117">
    <iact:property name="dataType"/>
    <iact:actionData xml:id="d9">
      <inkml:trace xmlns:inkml="http://www.w3.org/2003/InkML" xml:id="stk7" contextRef="#ctx0" brushRef="#br0">728 13345 656 0,'0'0'127'7,"0"0"51"12,0 0-64-19,0 0-27 1,0 0-1 12,0 0-5-13,198-38 4 17,-129 38-9-17,14 0-17 13,9 0-17-13,24-3 3 17,11-5-1-17,10-5-8 13,4 6-3-12,-8-5-5 15,-20 8 2-16,-9-4-1 16,-18-2-9-16,-8 7 4 15,-11-7-14-15,-12 3-4 21,-8 2-2-21,-16 2-1 1,-20-1-3 14,-1 4 1-15,-10 0-1 14,0 0 0-14,0 0 2 16,0 0 0-16,0 0 3 15,0 0-4-15,0 0 8 15,0 0-8-15,-10 0-1 14,-49-8-4-14,-26-8 4 16,-16-9-1-16,0-12-2 14,4-7 3-14,7-6-5 16,10 1-6-15,18 5-3 12,16 9 1-13,19 20 0 16,14 8 1-16,9 7 6 22,0 0 6-22,4 0 0 0,0 0 0 14,0 0 2-14,0 0-1 16,0 0 5-16,0 0-2 14,0 0 4-14,27 12 6 16,19 33-13-16,15-1-1 15,9 2 5-15,-3-6-2 16,5 4 3-16,2-3 3 14,-9 0 3-14,-8 1-3 15,-11-10 4-15,-10 5 8 14,-10-12-3-14,-12 3 1 16,-7 1-10-16,-7 4 1 22,0 2-4-22,-21 8-5 0,-28-7-1 14,-10 0 0-13,0 2-1 14,8-1-1-15,11 0-25 14,9-2-32-14,12 3-64 16,19-1-90-16,0-25-173 17</inkml:trace>
    </iact:actionData>
  </iact:action>
  <iact:action type="add" startTime="12741">
    <iact:property name="dataType"/>
    <iact:actionData xml:id="d10">
      <inkml:trace xmlns:inkml="http://www.w3.org/2003/InkML" xml:id="stk8" contextRef="#ctx0" brushRef="#br0">17230 9631 424 0,'0'0'86'9,"0"0"91"6,0 0-18-15,0 0-42 21,-281-21-3-21,201 21-18 0,-17 0-18 14,-19 0-6-14,-12 0-11 17,-18 13 5-17,-22 5-16 14,-5-3-14-14,-12-2-6 16,-7-9 1-16,-4-4 4 13,-8 0-4-13,-1 0 12 16,-4 0 0-16,16 0-10 14,-3 0-2-14,14 0-7 16,-9 0-10-16,-10 0 2 17,-3 0-2-17,-9 0-9 13,9 0 1-13,-7 0-2 22,0-13 3-22,7 1-3 0,-13 5 1 10,8-3 5 10,15 10-6-20,1 0 4 0,1 0 2 16,2 0-5-16,1 0 4 14,9 10-2-14,10 2-3 17,8-5 5-17,3-7-5 14,6 0 1-14,-12 0-2 16,3-12-1-16,4-8 1 14,13 8-1-14,12 6 3 15,15 6-5-14,2 0 10 13,8 0-7-14,9 0 1 15,-6 0-1-15,0 0 0 23,1 0 1-23,-7 0 0 0,-1 0 2 13,9 0-4-13,-7 0 4 16,-4 0-6-16,-1 13 0 14,-8 8 0-14,-7-5 0 16,3 1 0-16,1-6 0 14,-1-11 0-14,22 0 0 16,-5 0 0-16,5 0 0 16,17 0 0-16,10-19 0 16,8-2 0-16,9 4 0 13,0 5 0-13,0-1 0 16,-2 2 0-16,-9-2 0 21,-8 1 0-20,-13-4 0-1,-10 0 0 7,-7 4 0 16,-12-1 0-23,4 9 0 0,2 0 0 16,4 4 0-16,-3 0 0 14,-18 0 0-14,-8 0 0 15,-5 0 0-15,9 0 0 14,7 0 0-14,-7 0 0 16,2 0 0-16,-2-13 0 14,4 9 0-14,-4 4 0 16,-13 0 0-16,-14 0 0 14,-19 25 0-14,-9 7 0 17,-8-7 0-17,-2-16 0 14,1-9 0-13,-7 0 0 13,1-38 0-14,3-15 0 23,23 13 0-23,35 18 0 0,41 22 0 14,42 0 0-14,20 15 0 16,22 20 0-16,7-2 0 14,5-4 0-14,9-16 0 16,0-10 0-16,0 2 0 13,0-5 0-13,0 0 0 16,0 0 0-16,0 0 0 14,0 0 0-14,0 0 0 17,0 0 0-17,0 7 0 14,0 6 0-14,0 12 0 15,19 2 0-15,-6 11 0 15,-1-7 0-15,-5-3 0 16,-5-3 0-16,-2-3 0 21,0-6 0-21,6 9 0 0,3 12 0 16,-5 7 0-16,11 12 0 14,-9 19 0-14,11 6 0 17,-5 9 0-17,7 1 0 14,-4 2 0-14,4-12 0 16,-4 7 0-16,0-8 0 13,-5 2 0-13,3 8 0 16,-3 0 0-16,1-8 0 14,-5 4 0-14,3-10 0 17,-1 7 0-17,-4-11 0 21,0 4 0-20,3-3 0-1,-3-1 0 7,7 14 0 15,5 7 0-22,1-3 0 0,-2 0 0 14,-4-2 0-14,1-11 0 16,-8-7 0-16,5-22 0 14,-9-3 0-14,4-8 0 16,-4 3 0-16,4 6 0 15,3 2 0-15,-5 15 0 16,4 2 0-15,-2-4 0 12,0-13 0-13,-4-10 0 15,0-19 0-14,0-2 0 20,0-13 0-21,0-1 0 0,0 3 0 17,0 0 0-17,3 7 0 14,-3 9 0-14,12 3 0 16,-12-3 0-16,4 3 0 13,-4-4 0-13,0 1 0 16,0-12 0-16,5 2 0 14,-5-6 0-14,0-6 0 16,0 0 0-16,0 0 0 14,0 0 0-14,0 0 0 16,2 3 0-16,-2 6 0 14,6 7 0-14,-2-4 0 17,-4 5 0-17,7-2 0 15,-7-2 0-15,0-1 0 15,2 1 0-15,-2 7 0 21,6 4 0-21,-6 13 0 0,4 9 0 15,-4 1 0-15,0-1 0 16,0-4 0-16,0-15 0 13,0-6 0-13,0-4 0 17,0-5 0-17,0-2 0 13,0 5 0-13,0-8 0 17,0 11 0-17,0-3 0 15,0 5 0-15,0 1 0 15,0-5 0-15,0-7 0 13,0-5 0-12,0-4 0 14,0 0 0-15,0 0 0 22,4 0 0-22,5 0 0 0,6 0 0 10,-9 2 0 6,13 8 0-16,6 3 0 20,-2 6 0-19,3 6 0-1,-1 11 0 14,9 2 0-14,4-9 0 17,-11-2 0-17,9-6 0 14,-7-2 0-14,11 4 0 16,13 0 0-16,-2 9 0 12,14 6 0-11,0-5 0 16,9-1 0-17,8-16 0 12,17-13 0-12,15-3 0 16,17 0 0-16,-1-3 0 23,-1-13 0-23,-5 0 0 0,-12 4 0 13,10 8 0-13,11 4 0 16,12 0 0-15,20 0 0 8,5 0 0 11,14 0 0-20,-7 0 0 0,-9 0 0 14,-10 0 0-14,-12 0 0 17,-9-14 0-17,-7 11 0 15,-1-5 0-15,1 8 0 16,5 0 0-16,9 0 0 29,-3 0 0-29,-13 0 0 0,1-8 0 0,-5-5 0 13,-2 6 0-13,1-7 0 27,-7 3 0-27,-9-7 0 0,-10 7 0 6,0-8 0 17,-13 2 0-23,3-1 0 0,1 8 0 12,-2-5 0-12,-3 12 0 16,3-4 0-16,-8-2 0 14,-8 6 0-13,5-3 0 14,-9 4 0-15,7 2 0 14,5-10 0-14,9 3 0 17,12-3 0-17,10 2 0 13,5 5 0-13,-2 3 0 18,0 0 0-18,-9 0 0 13,-13 0 0-13,3 0 0 17,-13 0 0-17,-4 0 0 20,-2 0 0-20,-7 0 0 0,7 0 0 16,-11 0 0-16,9 0 0 15,-3 0 0-15,1 0 0 13,-5 0 0-13,1 0 0 17,1 0 0-17,3 0 0 13,5 0 0-13,3 0 0 16,9 0 0-15,-1 0 0 12,-1 0 0-13,3 0 0 16,-12 0 0-16,-2 0 0 15,-1 0 0-15,-1 0 0 34,2 0 0-34,6 0 0 0,6 0 0 0,11-4 0 3,-2 1 0 7,4 3 0 10,2 0 0-20,-6 0 0 0,-9 7 0 16,-3 10 0-16,-16-9 0 15,-4-5 0-15,-2 2 0 17,5 0 0-17,3 3 0 13,-1-1 0-13,-5 2 0 16,11 3 0-15,4 4 0 11,2-3 0-12,6-1 0 17,0-9 0-17,-12-3 0 13,0 4 0-13,2-4 0 16,2 0 0-16,-4 6 0 23,8 2 0-23,0 3 0 0,-4 0 0 7,4 7 0 16,0 7 0-23,0 3 0 0,-4 8 0 9,2-6 0 12,-6-2 0-21,-11-3 0 0,5-5 0 13,-3-5 0-13,1 3 0 16,3-11 0-16,-6 3 0 16,3 2 0-16,-3-12 0 15,-4 0 0-15,6 0 0 14,5 0 0-14,-5 0 0 16,5 0 0-16,-1 0 0 21,5 0 0-21,-2 0 0 1,-1-18 0 6,3 11 0 16,-2-3 0-23,-3 8 0 0,-16 2 0 16,-1 0 0-16,-7-5 0 13,-3 5 0-13,-11-8 0 16,3-8 0-16,0 0 0 15,2-21 0-15,0 0 0 16,1 0 0-16,-1 1 0 14,0-1 0-14,-4 1 0 16,-5-2 0-16,5-3 0 14,-3 1 0-14,3-1 0 17,-1-9 0-17,-3 0 0 14,-7-2 0-14,2-1 0 15,-8 13 0-14,-9 11 0 13,0 8 0-14,-1 14 0 22,-5-3 0-22,4 2 0 0,0-3 0 15,7-10 0-15,-1 6 0 14,7-2 0-13,-4-1 0 14,-1 6 0-15,7-1 0 13,0-2 0-13,4 2 0 17,-6 1 0-17,2-3 0 13,4 2 0-13,-1-3 0 17,7 0 0-17,-4-2 0 13,7 2 0-13,2-4 0 17,6 0 0-17,6 4 0 15,-4-6 0-15,15 7 0 16,-6 0 0-15,-3-2 0 18,1-1 0-19,10 8 0 0,4 1 0 17,8 0 0-17,-3 2 0 13,-3-2 0-12,-4-7 0 15,-2-2 0-16,-8-1 0 15,-5-6 0-15,-6 0 0 15,-10-7 0-15,8-4 0 14,-13-11 0-14,4-13 0 16,-1-17 0-15,-9-14 0 12,-7-18 0-13,-7-10 0 15,1 5 0-15,-4 0 0 23,4 6 0-23,-6-1 0 0,0-7 0 14,0 4 0-14,0-7 0 15,-14 13 0-15,-3 4 0 10,-6 8 0 11,4-2 0-21,4 3 0 0,-4-14 0 14,13 2 0-14,-3 11 0 15,3 9 0-15,6 10 0 16,0 10 0-16,0 5 0 16,0-5 0-16,0-3 0 13,0 9 0-13,0 0 0 16,-4 15 0-16,-1 12 0 21,1 7 0-21,4 4 0 0,-10 5 0 8,8 3 0 16,-5 10-52-24,-3-2-41 0,-5 5-50 15,-19 0-35-15,17 0-89 13,17 18-172-13</inkml:trace>
    </iact:actionData>
  </iact:action>
  <iact:action type="add" startTime="19140">
    <iact:property name="dataType" value="strokeEraser"/>
    <iact:actionData xml:id="d11">
      <inkml:trace xmlns:inkml="http://www.w3.org/2003/InkML" xml:id="stk9" contextRef="#ctx0" brushRef="#br1">19298 27534 754 0,'0'0'179'6,"0"0"-85"2,0 0-16-2,0 0-45 2,0 0-21 0,0 0-12 0,0 0-6-2,55 3-35 2,-15-3-84 0,-21 0-172 0,4 0-263-2</inkml:trace>
    </iact:actionData>
  </iact:action>
  <iact:action type="add" startTime="19450">
    <iact:property name="dataType" value="strokeEraser"/>
    <iact:actionData xml:id="d12">
      <inkml:trace xmlns:inkml="http://www.w3.org/2003/InkML" xml:id="stk10" contextRef="#ctx0" brushRef="#br1">19844 27786 457 0,'0'0'139'4,"0"0"-95"2,0 0-23 3,0 0-16-1,0 0-5-1,0 0-65 0,8 0-146 0</inkml:trace>
    </iact:actionData>
  </iact:action>
  <iact:action type="add" startTime="19771">
    <iact:property name="dataType" value="strokeEraser"/>
    <iact:actionData xml:id="d13">
      <inkml:trace xmlns:inkml="http://www.w3.org/2003/InkML" xml:id="stk11" contextRef="#ctx0" brushRef="#br1">19844 27786 279 0</inkml:trace>
    </iact:actionData>
  </iact:action>
  <iact:action type="remove" startTime="19789">
    <iact:property name="style" value="instant"/>
    <iact:actionData xml:id="d14" ref="#d10"/>
  </iact:action>
  <iact:action type="add" startTime="19788">
    <iact:property name="dataType" value="strokeEraser"/>
    <iact:actionData xml:id="d15">
      <inkml:trace xmlns:inkml="http://www.w3.org/2003/InkML" xml:id="stk12" contextRef="#ctx0" brushRef="#br1">19844 27786 279 0,'31'-162'574'3,"-18"162"-468"-3,-5 0 32 0,-1 0-65 5,-3 0-59 4,4 0-14-1,3 0-27-2,-11 0-98 2,0 0-304 1</inkml:trace>
    </iact:actionData>
  </iact:action>
  <iact:action type="add" startTime="19972">
    <iact:property name="dataType" value="strokeEraser"/>
    <iact:actionData xml:id="d16">
      <inkml:trace xmlns:inkml="http://www.w3.org/2003/InkML" xml:id="stk13" contextRef="#ctx0" brushRef="#br1">20092 27789 690 0,'0'0'154'7,"0"0"-109"0,0 0-45 1,0 0-66-2,0 0-215 2</inkml:trace>
    </iact:actionData>
  </iact:action>
  <iact:action type="add" startTime="20144">
    <iact:property name="dataType" value="strokeEraser"/>
    <iact:actionData xml:id="d17">
      <inkml:trace xmlns:inkml="http://www.w3.org/2003/InkML" xml:id="stk14" contextRef="#ctx0" brushRef="#br1">19719 27799 549 0,'0'0'124'5,"0"0"-122"4,0 0-2-1,0 0-63-3,0 0-308 4</inkml:trace>
    </iact:actionData>
  </iact:action>
  <iact:action type="remove" startTime="20295">
    <iact:property name="style" value="instant"/>
    <iact:actionData xml:id="d18" ref="#d9"/>
  </iact:action>
  <iact:action type="add" startTime="20288">
    <iact:property name="dataType" value="strokeEraser"/>
    <iact:actionData xml:id="d19">
      <inkml:trace xmlns:inkml="http://www.w3.org/2003/InkML" xml:id="stk15" contextRef="#ctx0" brushRef="#br1">19719 27799 75 0,'-181'-229'413'9,"181"229"-353"-6,0-11-31 13,0-6-12-16,0-1-17 8,0 3-16-2,0-7-107 2,0 12-10 0,0 4-15 0,0 4-5-2</inkml:trace>
    </iact:actionData>
  </iact:action>
  <iact:action type="add" startTime="20447">
    <iact:property name="dataType" value="strokeEraser"/>
    <iact:actionData xml:id="d20">
      <inkml:trace xmlns:inkml="http://www.w3.org/2003/InkML" xml:id="stk16" contextRef="#ctx0" brushRef="#br1">19538 27377 65 0,'0'0'311'3,"0"0"-209"5,0 0 8 1,0 0-37-4,0 0-73 3,0 0-156 1</inkml:trace>
    </iact:actionData>
  </iact:action>
  <iact:action type="add" startTime="22353">
    <iact:property name="dataType"/>
    <iact:actionData xml:id="d21">
      <inkml:trace xmlns:inkml="http://www.w3.org/2003/InkML" xml:id="stk17" contextRef="#ctx0" brushRef="#br0">4108 3280 104 0,'0'0'766'7,"0"0"-617"7,0 0-22-14,0 0-21 16,0 0-29-16,0 0-1 21,0-5 2-20,29-2-16-1,24-3 1 14,6 2 16-14,23 4-1 16,9 4-19-16,23-3-5 14,12-7-19-14,15-1-3 16,9-5-12-16,4 0-2 15,-1 4 5-15,-1 2-3 16,-17 7 1-15,2 3-21 12,-15 0 0-13,3 0 0 16,-7 0 0-16,-15 0 0 13,-10 0 0-13,-5 0 0 16,-18 0 0-16,-16 0 0 23,-14 0 0-23,-6 0 0 0,-9 0 0 7,-8 0 0 16,0 0 0-23,-4 0 0 0,-9 0 0 13,-2 0 0-13,-2 0 0 16,0 0 0-16,0 0 0 14,0 0 0-14,0 0 0 16,0 0 0-16,0-16 0 14,-65-18 0-14,-32-13 0 16,-11-8 0-16,3-2 0 15,6 4 0-15,4 1 0 16,17 7 0-16,11 12 0 14,33 8 0-14,9 18 0 15,14 1 0-15,11 6 0 16,0 0 0-16,0 0 0 24,0 0 0-24,0 0 0 0,0 0 0 13,0 0 0-13,7 0 0 16,56 6 0-16,25 26 0 13,11-4 0-13,7-3 0 17,-1-4 0-17,-14 3 0 13,-9-4 0-13,-17 5 0 17,-12-6 0-17,-13 6 0 14,-17-4 0-14,-17 4 0 15,-6 15 0-15,0 14 0 15,-14 14 0-15,-64 10 0 17,-17-9 0-17,-11-6 0 21,10-11 0-21,20-20 0 0,23-7 0 16,15-16 0-16,19-6 0 13,19-3 0-13,0-12-74 15,11-52-121-15,60-23 18 17,-20 38-181-17,18 18-603 13</inkml:trace>
    </iact:actionData>
  </iact:action>
  <iact:action type="add" startTime="23567">
    <iact:property name="dataType"/>
    <iact:actionData xml:id="d22">
      <inkml:trace xmlns:inkml="http://www.w3.org/2003/InkML" xml:id="stk18" contextRef="#ctx0" brushRef="#br0">11753 331 346 0,'0'0'222'0,"0"0"-49"15,0 0-7-15,0 0-47 14,0 0-25-14,0 0-11 16,0 0 11-16,13-6-7 14,-35 6 39-14,-28 0-51 16,-5 0-11-16,-17 0 10 14,-18 6-38-14,-11-6 2 16,-7 3 3-16,-8-3-16 15,5 0 1-15,-3 0 7 19,0 0-6-18,2 0-1-1,5 7-1 17,-11-1-5-17,-2-3 0 8,-5 6-13 16,5-5-7-24,9 4 0 0,-5-1 0 13,8 2 0-13,5 3 0 16,-7-5 0-16,-3 11 0 13,-3-5 0-13,-6 3 0 17,6-1 0-17,-7 2 0 13,5 0 0-13,3-10 0 16,3-2 0-16,0-1 0 14,19-4 0-14,-1 0 0 16,7 0 0-16,9 0 0 14,7 0 0-14,3 0 0 17,3 0 0-17,-3 0 0 21,5 0 0-21,8 0 0 0,5 0 0 16,-1 0 0-16,13 0 0 14,-2 0 0-14,11 0 0 16,-5 0 0-16,2 7 0 16,3 2 0-16,14 0 0 16,0-6 0-16,11 1 0 13,4-4 0-13,0 0 0 15,0 0 0-15,-6 0 0 15,6 0 0-15,0 0 0 15,0 0 0-15,0 0 0 14,0 0 0-14,0 0 0 16,-2 21 0-16,-7 16 0 22,-5 16 0-22,9 7 0 0,1 6 0 14,4-1 0-14,0 1 0 16,0-4 0-16,0 10 0 14,0 3 0-14,0 15 0 16,0 7 0-16,0 6 0 14,0 8 0-14,0-6 0 18,0 2 0-18,11 3 0 13,10-4 0-13,-2 12 0 16,-2 0 0-16,-3 10 0 13,3-6 0-13,-6 0 0 16,-5-7 0-16,0-13 0 23,-6-5 0-23,0-9 0 0,0-11 0 16,0-17 0-16,0-7 0 14,0 2 0-14,0-8 0 15,0 3 0-15,0 3 0 14,0 4 0-14,-8 8 0 16,-3 4 0-16,1-6 0 14,8-19 0-14,-2-15 0 16,-1-12 0-16,5 2 0 15,-8 2 0-14,8 0 0 15,0-2 0-16,-2 3 0 13,2 6 0-13,-4-7 0 16,4 2 0-16,-5 2 0 21,5-9 0-21,0 6 0 0,0-10 0 14,-4 1 0-14,4-10 0 17,0 2 0-17,0-5 0 14,0 0 0-14,0 0 0 16,0 0 0-15,0 0 0 11,0 0 0-12,0 0 0 16,0 7 0-16,0 21 0 14,0 1 0-14,0 17 0 16,0-9 0-16,0-9 0 14,-6-3 0-14,6-6 0 17,-9-1 0-17,-1-8 0 21,10 8 0-21,-6-7 0 0,6-2 0 9,0 7 0 12,-5-7 0-21,5-1 0 0,0-4 0 17,0-4 0-17,0 0 0 13,0 0 0-13,0 0 0 16,0 0 0-16,0 0 0 15,0 0 0-15,0 0 0 16,0 0 0-16,0 0 0 14,0 0 0-14,0 0 0 16,0 0 0-16,0 0-47 13,0 0-128-12,0 0-76 15,0 0-94-16,0 0-563 14</inkml:trace>
    </iact:actionData>
  </iact:action>
  <iact:action type="add" startTime="26658">
    <iact:property name="dataType" value="strokeEraser"/>
    <iact:actionData xml:id="d23">
      <inkml:trace xmlns:inkml="http://www.w3.org/2003/InkML" xml:id="stk19" contextRef="#ctx0" brushRef="#br1">25114 17456 625 0,'0'0'181'6,"0"0"-91"2,0 0 12-2,0 0-62 2,0 0-37 0,0 0-3 0,0 0-49-2,-34 47-156 2,34-34-467 0</inkml:trace>
    </iact:actionData>
  </iact:action>
  <iact:action type="remove" startTime="26835">
    <iact:property name="style" value="instant"/>
    <iact:actionData xml:id="d24" ref="#d22"/>
  </iact:action>
  <iact:action type="add" startTime="26831">
    <iact:property name="dataType" value="strokeEraser"/>
    <iact:actionData xml:id="d25">
      <inkml:trace xmlns:inkml="http://www.w3.org/2003/InkML" xml:id="stk20" contextRef="#ctx0" brushRef="#br1">25114 17456 759 0,'-93'265'249'7,"93"-265"-179"-1,0 0 3 2,0 0-70-2,4 0-3 2,5 0-73 0,-3 0-156 0,3 4-521-1</inkml:trace>
    </iact:actionData>
  </iact:action>
  <iact:action type="add" startTime="28981">
    <iact:property name="dataType"/>
    <iact:actionData xml:id="d26">
      <inkml:trace xmlns:inkml="http://www.w3.org/2003/InkML" xml:id="stk21" contextRef="#ctx0" brushRef="#br0">11780 260 298 0,'0'0'437'21,"0"0"-320"-21,0 0 21 1,0 0-43 14,0 0-41-15,0 0-2 14,0 0 14-14,-27-12 5 16,-24 12 19-16,-1 0-33 14,-16 0 8-14,3 0-15 16,-13 0-7-16,2 0 10 14,-12 0-27-14,-5 0 3 16,-4 0 8-16,0-4-11 17,4-3 5-17,-4 1-7 15,-6 4-6-15,-13-8 2 20,-8 7-4-20,-9 3 1 0,-8 0 3 14,-5 0-2-14,14 0-2 16,5 0-5-15,9 0 0 14,-2 3-6-15,4 9 2 15,-2 1-4-15,0-5 2 13,-2 0-1-13,8-3 0 16,-1-1 0-16,5-4 0 14,7 4 1-14,4 0-5 16,13 3 0-16,-3 3 0 23,9 2 0-23,11-9 0 0,4 7 0 16,0-7 0-16,-9-3 0 8,-2 0 0 14,-8 3 0-22,0 3 0 0,4 1 0 13,2 2 0-13,13-1 0 16,-7 3 0-16,5 7 0 14,8-3 0-14,2 2 0 16,3-5 0-16,12 1 0 15,14-1 0-14,3-9 0 15,8-3 0-16,13 0 0 12,2 0 0-12,0 0 0 16,0 0 0-15,0 0 0 12,0 0 0-13,0 0 0 16,0 0 0-16,0 0 0 24,0 0 0-24,0 0 0 0,0 0 0 12,0 0 0-11,0 0 0 14,0 0 0-15,0 0 0 14,0 21 0-14,0 11 0 16,0 9 0-16,0 1 0 14,0-6 0-14,0 4 0 16,0 10 0-16,0 3 0 14,0 9 0-13,0 3 0 15,0-5 0-16,0 2 0 15,0-5 0-15,0 4 0 15,0 6 0-15,0 1 0 21,-4 1 0-21,-2-7 0 0,-1 3 0 16,5-6 0-16,-2-2 0 14,-4 12 0-13,8 5 0 15,-9 14 0-16,9 2 0 14,0 6 0-14,0-11 0 16,-6-8 0-16,6-8 0 13,-11-3 0-13,5-4 0 16,0-9 0-16,1-6 0 14,-1-1 0-14,4 8 0 16,-6 1 0-16,-3 8 0 14,3-7 0-14,3 3 0 17,-1-12 0-17,6 0 0 14,-2-4 0-14,2 0 0 17,0 1 0-17,0-3 0 20,0 0 0-19,0-1 0-1,0 1 0 15,0 3 0-15,0-1 0 15,0-3 0-15,0 2 0 15,0 6 0-15,0 9 0 15,0 5 0-15,0 1 0 13,0-1 0-13,0-5 0 16,0 10 0-16,0-6 0 16,0 0 0-16,0-4 0 14,0-16 0-14,0-7 0 22,0-19 0-22,0 1 0 0,0 5 0 17,0 7 0-17,0 13 0 8,0 8 0 13,0 5 0-21,0-10 0 0,0-7 0 14,0-12 0-14,0-9 0 16,0-7 0-16,0-5 0 14,0-2 0-14,0 4 0 16,0 1 0-15,0-2 0 14,0 2 0-15,0-7 0 16,0 0 0-16,0 6 0 13,0-6 0-13,0 0 0 16,2 0 0-16,28 0 0 13,10 0 0-13,19 0 0 16,23 0 0-16,0 0 0 23,13 0 0-23,4 0 0 0,8 0 0 15,1-6 0-14,-5 4 0 13,2 2 0-14,-6 0 0 13,3 0 0-13,5 0 0 16,3 2 0-16,-1 11 0 14,5-5 0-13,-11-1 0 14,5-1 0-15,-7-2 0 14,-2-4 0-14,-13 3 0 17,-8-3 0-17,-8 0 0 14,-3 0 0-14,1 0 0 17,5 0 0-17,14 0 0 20,-9-3 0-20,2-7 0 0,-2 3 0 16,-4 4 0-16,1-9 0 15,8 4 0-15,-5-2 0 16,8 3 0-16,0-1 0 14,-6-2 0-14,13-6 0 15,-6 4 0-15,-3-7 0 15,2 2 0-15,-4 5 0 15,3-5 0-14,3 4 0 13,-1 1 0-14,-9 1 0 15,-7-3 0-15,-12 7 0 15,-4 0 0-15,-2 2 0 15,-1 1 0-15,3-1 0 15,-2 5 0-14,2 0 0 15,-3 0 0-16,1-4 0 21,-9 4 0-21,-2-4 0 0,-2 4 0 14,-2 0 0-14,-6 0 0 15,2 0 0-15,-11 0 0 15,-2 0 0-15,-2 0 0 16,-13 0 0-15,-6 0 0 11,0 0 0-12,0 0 0 16,0 0 0-15,0 0 0 12,0 0 0-13,0 0 0 16,0 0 0-16,0 0 0 24,0 0 0-23,0 0 0-1,0 0 0 5,0 0 0 17,0 0 0-21,0 0 0-1,13 0 0 15,2 0 0-15,4 0 0 14,-3 0 0-13,-5 0 0 15,-9 0 0-16,4 0 0 13,-6 0 0-13,0 0 0 16,0 0 0-16,0 0 0 15,0 0 0-15,5 0 0 17,9 0 0-17,-1-36 0 13,6-21 0-13,2-20 0 16,-6-18 0-16,-5-3 0 22,3-21 0-22,-7-9 0 1,5-9 0 13,-3-6 0-14,3-1 0 15,-7 1 0-15,0-4 0 13,-4-3 0-13,0 7 0 16,0 3 0-16,0 11 0 15,0 6 0-15,-4 9 0 15,-13 6 0-15,-2 7 0 14,0 8 0-14,0-3 0 16,7 6 0-15,-1 5 0 12,-6 8 0-13,11 10 0 17,-7 6 0-17,0 10 0 15,9 1 0-15,-1 4 0 15,1 2 0-15,2-2 0 21,2 2 0-21,-2-6 0 0,-9-3 0 16,7 0 0-16,-5-3 0 16,3 6 0-16,3 7 0 16,-5 1 0-16,8 9 0 13,2 4 0-13,0-3 0 16,0-1 0-16,0 5 0 14,0-4 0-14,0 4 0 15,0-2 0-15,-4 5 0 15,-1-3 0-15,-3 6 0 15,8 6 0-15,-2 4 0 14,2 5 0-13,0-15 0 14,0-6 0-15,0-12 0 16,0-1 0-16,0 4 0 15,0 5 0-14,0-2 0 19,0 2 0-20,0 8 0 0,0 12 0 14,0 2 0-14,0 10 0 17,0 0-46-17,0 0-85 14,0 42-90-13,0-13-136 14,0 12-706-15</inkml:trace>
    </iact:actionData>
  </iact:action>
  <iact:action type="remove" startTime="36214">
    <iact:property name="style" value="instant"/>
    <iact:actionData xml:id="d27" ref="#d26"/>
  </iact:action>
  <iact:action type="add" startTime="36216">
    <iact:property name="dataType" value="strokeEraser"/>
    <iact:actionData xml:id="d28">
      <inkml:trace xmlns:inkml="http://www.w3.org/2003/InkML" xml:id="stk22" contextRef="#ctx0" brushRef="#br1">25563 18526 432 0,'0'0'234'8,"0"0"-68"8,0 0-29-16,0 0-47 4,0 0-43 3,0 0-28 2,0 0-19-1,0 7-29-2,0 21-55 2,0-14-162 0,0-10-243 0</inkml:trace>
    </iact:actionData>
  </iact:action>
  <iact:action type="remove" startTime="36718">
    <iact:property name="style" value="instant"/>
    <iact:actionData xml:id="d29" ref="#d21"/>
  </iact:action>
  <iact:action type="add" startTime="36720">
    <iact:property name="dataType" value="strokeEraser"/>
    <iact:actionData xml:id="d30">
      <inkml:trace xmlns:inkml="http://www.w3.org/2003/InkML" xml:id="stk23" contextRef="#ctx0" brushRef="#br1">23574 17316 528 0,'0'0'184'3,"0"0"-88"5,0 0 6 0,0 0-29 0,0 0-37-3,0 0-28 4,0-15-8-1,0 15-6-3,0 0-79 3,0 0-265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4T01:53:13.2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1795">
    <iact:property name="dataType"/>
    <iact:actionData xml:id="d0">
      <inkml:trace xmlns:inkml="http://www.w3.org/2003/InkML" xml:id="stk0" contextRef="#ctx0" brushRef="#br0">25905 7761 480 0,'0'0'99'10,"0"0"38"10,0 0 7-20,0 0-54 0,0 0-12 16,0 0-9-16,0 0-16 14,0-6-9-14,0 6-8 15,0 31-5-15,0 9 1 14,0 10 0-14,0-3-3 16,0 11-4-16,0 8 2 14,0 7 1-14,0 4-2 16,0 5-1-16,0 8 3 16,0-4-7-16,0-8-8 15,0-5 3-15,0 1-6 21,0-1 3-21,0 5-8 0,0 12 1 16,8 0 1-16,1 3-2 15,4-2 3-15,5-3 0 15,-7-5 6-15,8-1-6 15,-2-4 2-15,-5-9-4 16,1-8-1-16,2-11-2 13,-11-15 4-13,-2-1-2 16,-2-2-3-16,7 2 2 14,-7-3-4-14,6-6 2 16,-6-1-2-16,4 1 1 15,-4 4 0-15,2 4-1 16,2-1 0-16,3 0 0 21,-3 10 0-21,-4-1 1 0,4 12-2 15,0 9 3-15,7-2-3 15,-7-7 3-15,0-9-3 14,-2-14 1-14,-2-10 0 16,0-8 0-16,9-3 0 14,-9-5-1-14,0-1 0 16,0-3 1-16,0 0-3 16,0 0 1-16,0 0-3 15,0 0-2-15,0 0 1 14,0-7-7-14,-38-29 12 15,-11-6-1-15,1 2 0 25,6-6-9-25,-5 10 7 0,1-7-3 12,6 3 0-12,-8-1 0 16,14 0 1-16,-2 9 1 14,7 11-2-14,12 6 4 15,8 3-1-15,5 6 2 15,4 6 0-15,0 0 2 15,0 0 0-15,0 0 3 14,0 0-3-14,0 0 4 16,0 0-2-16,0 0 0 16,0 0 5-16,0 0 5 16,0 0 8-16,0 21 2 13,6 25-17-13,32 5-1 24,-4 4 7-24,6-2 4 0,0 0-6 14,6 1 6-14,-5-7-1 17,1-1-4-17,-7-9 4 13,-7-9 4-12,-3-3-10 15,0-6 1-16,-10 4-1 12,4-8 0-12,0 1 0 17,4 1-4-17,-4 0 1 13,0-5-4-13,-12-9 3 16,-1 1-2-16,-2-4 2 14,-4 5 1-14,4-5 5 17,-2 4 2-17,7-1-2 13,-5-3-3-13,0 6-2 17,-4-6 1-17,2 0-1 22,-2 0 2-22,0 0-4 0,11 0 5 16,8 0-3-16,12-33-3 14,5-21-2-14,2-14 0 15,-10 2 0-15,-12 0 1 17,-1 4-2-17,-4 13 2 12,-1 1-2-12,1 12 0 16,-3 10-1-16,1 14-2 13,5 12-24-12,3 0-31 14,11 0-67-15,-1 25-42 15,-16-4-137-15,-7-6-377 17</inkml:trace>
    </iact:actionData>
  </iact:action>
  <iact:action type="add" startTime="13409">
    <iact:property name="dataType"/>
    <iact:actionData xml:id="d1">
      <inkml:trace xmlns:inkml="http://www.w3.org/2003/InkML" xml:id="stk1" contextRef="#ctx0" brushRef="#br0">24453 11755 399 0,'0'0'146'5,"0"0"4"11,0 0-14-16,0 0-60 22,0 0-32-22,0 0 26 0,0 0-5 9,30-84-21 12,-26 38-3-21,0 4-2 0,-2 5-5 14,9-3-7-14,-3 5-5 16,3 1-2-15,-1 10-7 13,3 7 1-14,-7 2-6 16,9 3 9-15,0-1 11 11,12 3 9-12,5 3-2 16,14 2-3-16,-2 2 0 14,20 3-3-13,-1 0-2 16,10 0-5-17,-3 0 1 21,2 0-9-21,-9 0 3 0,-4 0-8 8,0 0-1 13,-2 0 9-21,0 0-2 0,-15 0-4 16,4 0 0-16,3 0-1 14,-9 8-5-14,-7-1 2 16,12-1-4-16,-14-2 1 14,1-1-2-14,-5 2 1 16,-6-5-1-16,-2 5 2 14,-4-5-1-14,-4 0-2 18,-7 0 2-18,8 0-3 14,-5 0 0-14,8 0-3 14,-1 0 0-14,-3-35 0 15,6-8 0-15,-15-7-3 15,-2-11-3-15,0 3 2 23,0 5-3-23,0 9 3 0,0 16-4 7,0 10 0 15,0 15-2-22,0 3 7 0,0 0 3 14,0 0 0-14,0 0-3 16,0 0-5-16,0 0 11 14,0 28 2-14,0 18 10 16,0 2-8-16,0-2-2 14,0-2 1-14,0-4 0 16,0-6 1-16,10-5 1 16,3-5 0-16,8-8 1 16,9-1 3-16,12-2-1 14,2-8-3-14,15 0-2 15,0-5-1-15,10 0-2 21,3 0 0-20,0 0 1-1,6-23 1 16,-5 4 0-16,-9 2-1 14,-5 0 1-14,-9 5-2 17,-10 5 3-17,-4 7-1 12,-8 0-2-12,-10 0 1 16,-5 0 0-16,-2 0 1 15,-9 0-2-15,8 0 7 15,3 0 5-15,2 0-3 14,4 17-4-14,-2 16-2 17,-3 2 0-17,-5 11-2 14,5-5 0-13,-5 0-1 15,4-4 0-16,-5-15 0 20,-4-4-1-20,2-1-1 0,-6-5-25 14,0-5-29-14,0-1-46 16,0-6-65-15,0 0-95 14,0 0-280-15</inkml:trace>
    </iact:actionData>
  </iact:action>
  <iact:action type="add" startTime="19012">
    <iact:property name="dataType"/>
    <iact:actionData xml:id="d2">
      <inkml:trace xmlns:inkml="http://www.w3.org/2003/InkML" xml:id="stk2" contextRef="#ctx0" brushRef="#br1">31262 11197 761 0,'0'0'238'4,"0"0"-95"20,0 0 10-24,0 0-24 0,0 0-29 14,0 0-15-14,38 0-15 16,-116 24-13-16,-38 17 4 23,-44-4-11-23,-41-2-4 0,-30 0-7 13,-33 1-4-13,-14-4-1 16,-4 5-5-16,14-5-12 10,30 5-17 11,27 1 0-21,45-2 0 0,22-4 0 13,37-2 0-13,25-10 0 17,33-4 0-17,22-13 0 13,27 3 0-13,0-6 0 17,0 0 0-17,0 0 0 16,0 0 0-16,0 2 0 15,0-2 0-15,0 22 0 20,0 27 0-20,0 25 0 0,0 40 0 16,0 21 0-16,0 20 0 16,0 13 0-16,13 32 0 16,5 12 0-16,6 21 0 13,3 18 0-13,-8 11 0 13,2 9 0-13,-8 3 0 16,-5-9 0-16,-2-9 0 14,3-6 0-14,-1 5 0 16,3-11 0-16,-5 4 0 16,5-11 0-16,-5-12 0 15,0-20 0-15,1-21 0 14,-7-24 0-14,4-17 0 17,-4-13 0-17,0-20 0 15,0-8 0-15,0-17 0 21,0-10 0-21,0-18 0 0,0-5 0 14,0 1 0-14,0-3 0 18,0 3 0-18,0-9 0 13,0 2 0-13,0-9 0 16,0-9 0-16,0 1 0 13,0 3 0-13,0-2 0 16,0 5 0-16,0-10 0 14,0 3 0-14,0 9 0 17,0 1 0-17,0 6 0 21,0 6 0-21,0 3 0 0,-11-8 0 9,9-10 0 12,-2-17 0-21,-2-1 0 0,6-14 0 10,0-3 0 10,0 0 0-20,0 0 0 0,0 0 0 16,0 16 0-16,31-5 0 15,20 14 0-15,2-8 0 15,6-5 0-15,21-3 0 15,14-9 0-14,41 0 0 14,34 0 0-15,29 0 0 14,27-28 0-14,-1 11 0 16,-3-12 0-16,2-7 0 14,-18-1 0-13,-15-4 0 13,-18 1 0-14,-22 3 0 24,-22-4 0-24,-14 7 0 0,-10 9 0 13,-3-3 0-13,-11 13 0 15,1-7 0-14,-15 15 0 13,-17-11 0-14,-9 15 0 15,-22-1 0-14,-9 1 0 12,-15 3 0-13,-2 0 0 16,-2 0 0-16,0 0 0 14,0 0 0-14,0 0 0 17,0 0 0-17,0 0 0 16,0 0 0-16,0-8 0 14,0-27 0-14,-6-12 0 22,-41-43 0-22,-12-29 0 0,9-20 0 15,8-33 0-14,12-44 0 14,1-37 0-15,5-33 0 15,10-24 0-15,3-17 0 14,7-16 0-14,4-5 0 15,0 21 0-15,0 18 0 15,0 18 0-15,0 13 0 15,0-7 0-15,0-9 0 14,4 4 0-13,0 7 0 14,3 27 0-15,-3 18 0 15,-4 26 0-15,0 16 0 16,0 15 0-16,0 23 0 15,0 23 0-15,0 33 0 15,-11 27 0-15,3 28 0 21,4 22 0-21,4 13 0 0,-7 3 0 15,5 1 0-15,-6-16 0 16,-5-10 0-16,-4-7 0 15,-2-3 0-15,9 7 0 15,-5 9 0-15,7 16 0 14,3 3 0-14,5 9 0 16,0 0 0-16,0 0 0 13,0 0 0-13,0 0 0 16,0 0 0-15,0 0 0 12,0-4 0-13,0 4 0 16,0 0 0-16,0 0 0 23,0 0 0-23,0 0 0 0,0 0 0 8,0 0 0 14,-27 0 0-22,-24 0 0 0,-37 0 0 16,-28 21 0-16,-21 2 0 14,-23 11 0-14,-15 3 0 15,-19-1 0-15,0-3 0 16,3-1 0-16,5-4 0 17,15 9 0-17,11 4 0 3,11 5 0 6,3 3 0 7,14 0 0-16,9-4 0 14,10-4 0-14,9-4 0 16,-10-9 0-16,-1-9 0 23,3-2 0-23,2-5 0 0,20 1 0 13,29-9 0-13,21-4 0 15,27 4 0-15,13-4 0 15,0 0 0-15,0 16 0 15,0 21 0-15,0 16 0 14,0 28 0-14,0 18 0 16,0 16 0-15,13 14 0 13,10 18 0-14,-6 14 0 18,-1 2 0-18,1 12 0 11,2 8 0-10,-10 7 0 15,1 17 0-16,-6 13 0 21,-4 2 0-21,0-1 0 0,0-9 0 16,0-21 0-16,0 10 0 16,0-4 0-16,0-3 0 13,0 3 0-13,11-1 0 16,14-4 0-16,-2-7 0 16,5-10 0-16,3-8 0 14,1-7 0-14,-5 3 0 15,-3 5 0-15,-10 3 0 15,3 4 0-15,-4 2 0 16,2-11 0-16,-3-10 0 14,3-4 0-14,-9-23 0 15,-6-21 0-15,0-26 0 15,0-27 0-15,0-20 0 21,0-24 0-21,0-4 0 0,0-7 0 16,0 0 0-15,5 0 0 13,1 0 0-14,-2 0 0 17,-4 0 0-17,23 10 0 13,9-2 0-13,4 12 0 15,10-4 0-14,-12-3 0 12,6 2 0-13,-4-3 0 16,-1 6 0-16,-5-11 0 15,4 6 0-15,-7-5 0 15,-6-1 0-15,0 3 0 14,-4-2 0-14,-2 3 0 17,6-2 0-17,6 0 0 21,11-2 0-20,21-7 0 0,28 0 0 6,26 0 0 15,24-29 0-22,28-8 0 0,-1 6 0 14,5 2 0-14,-11 4 0 16,-2 4 0-16,-11 2 0 17,-4-15 0-17,-14 5 0 14,-9 2 0-14,-11-7 0 13,-14 15 0-13,-7-3 0 17,-12 6 0-17,-7 0 0 13,-3 13 0-12,-5-5 0 13,-11-2 0-14,-8-1 0 24,-2 7 0-24,-13 0 0 0,-1-2 0 15,5 3 0-15,-6 3 0 13,0 0 0-13,-10-7 0 16,-4 7 0-16,-5 0 0 14,-4 0 0-13,0 0 0 15,0 0 0-16,0 0 0 13,0-9 0-13,0-29 0 17,0-27 0-17,0-32 0 14,-23-50 0-14,-11-33 0 18,0-32 0-18,0-34 0 12,9-23 0-12,4-14 0 16,2 6 0-16,4 0 0 22,7 11 0-22,-3 9 0 0,5 6 0 15,2 14 0-15,-2 9 0 15,6 0 0-15,0-18 0 16,0-3 0-16,0 5 0 13,0 15 0-12,-7 21 0 13,5 17 0-14,-2 2 0 15,-5 0 0-15,3 17 0 14,2 13 0-13,-5 12 0 14,1 17 0-15,2 8 0 15,-5-2 0-15,5 15 0 16,-3 2 0-16,-1 27 0 16,6 17 0-16,-1 23 0 14,5 20 0-14,-4 15 0 22,4 5 0-22,0 0 0 0,0 0 0 15,0 0 0-15,-6 0 0 15,6 0 0-15,0 0 0 17,0-7 0-17,0-11 0 14,0-1 0-14,-4-6 0 15,4 9 0-15,0 12 0 13,0-1 0-12,0 5 0 15,0 0 0-16,0 0 0 13,-4 0 0-13,4 0 0 17,-17 0 0-17,-25 0 0 14,-26 0 0-14,-44 0 0 15,-16 12 0-15,-36 20 0 23,-22 2 0-23,-10 3 0 0,-13 3 0 9,-12-8 0 13,-4 3 0-22,-11-12 0 0,0-2 0 13,12 0 0-13,18 3 0 16,14 8 0-16,28 5 0 15,18 7 0-15,18 6 0 16,20 8 0-16,22-1 0 13,27-13 0-13,23-4 0 16,23-9 0-16,3-16 0 13,10 2 0-13,0-2 0 16,0 6 0-16,0 8 0 22,0 8 0-22,0 16 0 0,19 19 0 17,4 28 0-17,0 25 0 14,9 36 0-14,-3 23 0 16,11 19 0-16,9 34 0 14,-5 37 0-14,9 23 0 16,-5 18 0-16,-14 5 0 14,4-19 0-14,-17-15 0 15,-6-8 0-14,-1-4 0 13,-5-8 0-14,-9-21 0 18,0-26 0-18,0-22 0 12,0-26 0-12,0 2 0 16,0 14 0-16,0 2 0 14,2-9 0-14,2-18 0 16,9-31 0-16,-7-12 0 22,5-22 0-22,3-4 0 0,-1-10 0 14,-2-13 0-14,-1-14 0 16,1 2 0-16,-5-5 0 14,-2 1 0-14,-4 2 0 16,2-2 0-16,5-2 0 14,-3-6 0-14,4-10 0 15,-1 0 0-15,-3-19 0 15,0-5 0-15,-4-3 0 16,4 7 0-16,-4-3 0 17,2 20 0-17,5 7 0 14,-7 1 0-14,0-12 0 21,0-14 0-21,0-11 0 0,6-4 0 16,-2 0 0-16,3 0 0 14,18 0 0-14,9 0 0 18,29-19 0-18,19-19 0 2,11 6 0 7,12-1 0 8,17 8 0-17,11-3 0 14,-2 12 0-14,-9-5 0 16,0 4 0-16,-4-2 0 14,6 2 0-14,3-8 0 16,10 14 0-16,-2-14 0 14,8 4 0-14,-4-4 0 16,-8 6 0-15,-17-2 0 15,-24 5 0-16,-20-5 0 13,-18 4 0-13,-12 10 0 22,3-13 0-22,-6 11 0 0,-1-10 0 14,4 2 0-14,-2-1 0 16,-8-1 0-16,-1 10 0 15,-1-6 0-15,-11 5 0 17,1-2 0-17,1 5 0 11,-4-1 0-11,15-12 0 17,-1-5 0-17,9 3 0 14,-4-2 0-14,-9 5 0 15,0 1 0-14,-6 7 0 21,-4 3 0-22,-6 8 0 0,1-10 0 16,-6 10 0-16,-4 0 0 13,5-10 0-13,1 2 0 16,7-2 0-16,-5-18 0 14,5 12 0-13,-3-12 0 15,3-1 0-16,-3 5 0 14,-1-6 0-14,1-12 0 16,-6 2 0-16,-4-21 0 16,0-3 0-16,0-26 0 15,0-12 0-15,0-51 0 13,-27-29 0-13,-9-48 0 16,-6-32 0-16,2-10 0 22,-2-23 0-21,8 5 0-1,13-1 0 8,2 18 0 14,13 19 0-22,0 35 0 0,6 22 0 12,0 25 0-12,0 13 0 17,0-3 0-17,0-10 0 14,0-9 0-14,-7-3 0 16,7-3 0-16,-2 4 0 14,-6-4 0-14,-7 2 0 15,0 13 0-14,-4 7 0 13,4 19 0-14,-4 12 0 16,1 19 0-15,5 14 0 12,4 11 0-13,-5 12 0 17,9 3 0-17,1 14 0 21,-6 4 0-21,6 1 0 0,-7 7 0 16,7 5 0-16,4 9 0 15,0 7 0-15,0 13 0 17,0-7 0-17,0 3 0 13,15 3-34-13,10-2-99 16,13 14-36-16,-34 4-28 13,6 0-173-13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6T22:00:48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59">
    <iact:property name="dataType"/>
    <iact:actionData xml:id="d0">
      <inkml:trace xmlns:inkml="http://www.w3.org/2003/InkML" xml:id="stk0" contextRef="#ctx0" brushRef="#br0">31854 1641 480 0,'0'0'179'75,"0"0"-16"-75,0 0-1 0,0 0-64 0,0 0-14 0,0 0-21 3,0 0-6-3,0 0 5 0,73-8 0 3,-73 8-13-2,-71-4-16-1,-53 4 32 0,-49 0-15 0,-27 0-21 0,-28 9 2 0,-2 40-16 1,-2 23-4-1,13 19 0 6,28 24-6 70,20 15-1-76,25 17 2 0,33 21 1 0,22 10 2 1,19 28 1-1,39 18 10 0,24 14-2 0,9 11 4 0,55 4 5 0,76-8-4 6,60-16-10 7,54-30 1-12,46-39-4 73,25-42-1-73,10-56 1 0,-16-49-3-1,-36-13-2 1,-36-95-2-1,-21-60-3 0,-31-54-2 0,-26-48 1 0,-38-29 0 0,-46-16-1 12,-49-4 1-12,-27 3 1 90,-59 8 0-89,-78 39 0-1,-46 42-1 1,-36 48 1-1,-34 42-2 1,0 42-51-1,9 42-71 0,157 40-74 0,24 50-173 0</inkml:trace>
    </iact:actionData>
  </iact:action>
  <iact:action type="add" startTime="11587">
    <iact:property name="dataType"/>
    <iact:actionData xml:id="d1">
      <inkml:trace xmlns:inkml="http://www.w3.org/2003/InkML" xml:id="stk1" contextRef="#ctx0" brushRef="#br0">32100 14677 505 0,'0'0'190'1,"0"0"-11"-1,0 0-41 0,0 0-40 0,0 0 19 43,0 0-21-42,-333-92 10-1,125 92-32 0,-41 0-34 0,-25 13-13 0,-21 62-5 53,4 34-3-53,15 34 0 0,21 42 3 0,42 24-1 0,41 18 8 1,30 23 13-1,56 20-7 49,50 20-6-49,36 19 4 0,118 19-20 0,118-10-2 0,93-7-6 0,69-49-1 0,22-62-2 49,-14-63 6-48,-41-66 24-1,-62-71-1 0,-46-46-19 0,-46-126-6 0,-32-108-4 7,-40-85-1 41,-48-59-1-48,-68-13 2 0,-23 32-2 0,-122 59-1 1,-66 63 0-1,-48 68-21 0,-31 55-55 49,-20 66-70-49,165 94-76 0,25 17-181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6T22:03:20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30">
    <iact:property name="dataType"/>
    <iact:actionData xml:id="d0">
      <inkml:trace xmlns:inkml="http://www.w3.org/2003/InkML" xml:id="stk0" contextRef="#ctx0" brushRef="#br0">15285 4089 589 0,'0'0'235'1,"0"0"-58"-1,0 0 3 3,0 0-54 16,0 0 0-19,0 0-34 4,179 0-25 20,-74-32 8-24,40-5-13 0,47-5-5 28,34-4-6-28,29 6-8 0,12 8-8 0,11 7-9 29,-6 13 12-29,-8 9-15 0,-11 3-6 0,-9-6-3 31,3-1-9-31,-5-5 4 0,-17-9-9 0,-16-4 0 31,-30 6 0-31,-34-6 0 0,-31 0 0 0,-44 4 0 30,-22 10 0-30,-33 5 0 0,-7 6 0 0,-8 0 0 30,0 0 0-30,-29 0 0 0,-106 0 0 0,-78 6 0 29,-82 26 0-29,-34 1 0 0,-27-1 0 0,-8-3 0 29,-13 4 0-29,10 2 0 0,34 8 0 0,23-8 0 31,47 2 0-30,25-5 0-1,40-7 0 0,40-4 0 5,33-5 0 19,49-7 0-24,34-9 0 0,28 0 0 28,14 0 0-28,0 0 0 1,111 0 0-1,70-28 0 31,77-18 0-31,39 10 0 0,0 15 0 0,4 12 0 30,-10 6 0-29,-9 3 0-1,-4 0 0 0,-6 0 0 33,-4 0 0-33,4 0 0 0,2-10 0 0,-17-9 0 6,-23-2 0 21,-45 2 0-27,-52 3 0 0,-46 4 0 0,-51 2 0 30,-25 7 0-29,-15 3 0-1,0 0 0 0,-118 0 0 27,-91 0 0-27,-84 0 0 0,-50 0 0 1,1 45 0 27,11 23 0-28,13 1 0 0,23-1-4 29,224-46-286-28,31-8-261-1</inkml:trace>
    </iact:actionData>
  </iact:action>
  <iact:action type="add" startTime="4658">
    <iact:property name="dataType"/>
    <iact:actionData xml:id="d1">
      <inkml:trace xmlns:inkml="http://www.w3.org/2003/InkML" xml:id="stk1" contextRef="#ctx0" brushRef="#br0">16412 4387 63 0,'0'0'441'1,"0"0"-301"-1,0 0 40 29,0 0-28-29,0 0-48 0,0 0-11 0,-19-8-7 26,-2 53-17-26,-4 12-3 0,-3 8-7 28,-1 9-14-28,3 8 2 0,7 12-5 0,11 12-9 27,-2 7-3-27,10 5-4 0,0-3-6 28,0 0-2-27,6 0-1-1,25-5-7 0,9-8 2 4,5-13-5 2,-5-15-3 19,2-12 5-25,-8-9 2 0,-7-9-4 30,-10-6 0-30,-2-18-1 0,-7-13-6 1,-8-3 3 27,0-4-3-28,0 0 0 0,0 0-2 1,0 0 0 4,0 0 1 23,0-4-3-28,0-23-1 1,-32-11 4 4,-18-2 1 22,-11-1 0-27,0 3-1 0,-3 10 1 0,-5 3 0 32,-3 6-1-32,9 1 1 0,4 5-2 0,17 8 0 30,15-5-6-30,14 7 0 0,9 3 1 0,-1 0 7 28,5 0 0-28,0 0 3 0,0 0 5 0,0 0 17 30,17 3 9-30,30 37-17 0,7 7-2 0,-1-4 12 7,8 7 2 17,-2 3 0-24,-4 1-3 0,4-1 0 7,-6-13-8 16,-11-8 0-23,-6-10-9 0,-17-14-9 7,-13-8 0 19,17 0 0-26,17-21 0 0,13-52 0 4,14-29 0 26,-6-14 0-30,-4 1 0 0,-8 18 0 0,-9 11 0 31,-6 27 0-31,-11 17 0 0,-9 17 0 0,-9 17 0 6,-5 8-26 19,0 0-87-25,0 0-58 0,0 0-52 28,0 15-172-27</inkml:trace>
    </iact:actionData>
  </iact:action>
  <iact:action type="add" startTime="5579">
    <iact:property name="dataType"/>
    <iact:actionData xml:id="d2">
      <inkml:trace xmlns:inkml="http://www.w3.org/2003/InkML" xml:id="stk2" contextRef="#ctx0" brushRef="#br0">17569 6348 455 0,'0'0'163'3,"0"0"-15"3,0 0-34 15,0 0-50-21,0 0 27 4,0 0 8 19,0 0-28-23,-283-143-17 0,130 143-1 25,-8 0 17-25,-9 19-11 0,10 59 2 30,-1 27-17-30,8 31-15 0,14 25-2 0,27 16-5 27,32 12 0-27,29 4-3 0,43-2 5 0,8-2 6 8,48-6 5 18,89-7-14-25,59-8 2 0,57-13 3-1,48-30-11 30,22-38-6-29,3-66 1-1,-31-21-10 0,-46-90-1 28,-49-65-1-28,-50-55 1 0,-49-63 1 0,-57-46-1 31,-44-21 1-31,0 10 0 0,-90 43-2 0,-33 60-6 32,-32 55-59-32,-31 67-58 0,-31 76-30 0,122 38-107 31,9 78-399-31</inkml:trace>
    </iact:actionData>
  </iact:action>
  <iact:action type="add" startTime="7772">
    <iact:property name="dataType"/>
    <iact:actionData xml:id="d3">
      <inkml:trace xmlns:inkml="http://www.w3.org/2003/InkML" xml:id="stk3" contextRef="#ctx0" brushRef="#br0">14952 10445 158 0,'0'0'509'1,"0"0"-419"-1,0 0 60 0,0 0-32 0,0 0-58 0,0 0-20 0,0 0-3 0,29-18 7 0,-52 18 8 0,-17 14-4 0,-9 18-10 0,-7 9 3 1,-3 8 0-1,-7 8-12 0,7 1-12 0,-2-1-2 47,8 5-5-47,5-2-4 0,8 5 4 1,0 10 2-1,8 7 7 0,11 11-7 8,2 13 4-7,15 4 5 9,4 5-3 40,0-6-1-50,0-6 0 0,0 2-2 1,23 2-1-1,11 11 2 0,12 12-5 0,13 5-1 9,7 1-1 0,3-4-3 34,11-20 1-42,-4-4 2-1,-4-19 1 0,-9-11 0 0,-10-16-6 0,-18-25 2 13,-16-13 0-13,-10-17-1 44,-5-3 1-44,-4-4-5 0,0 0 0 0,0 0-1 0,0 0 0 0,0 0-1 34,0 0-1-34,0 0 1 0,0 0 1 0,0 0-5 5,-4 0 1 25,-53-11 1-30,-25-35 2 0,-3-6 0 0,-11-5-4 6,3-2-1 24,6 3 1-30,5 3-4 1,17 7 0-1,23 17 5 8,19 19-1 21,6 5 5-29,17 5 0 1,0 0 2-1,0 0 5 5,0 0 18 23,0 0 10-28,40 25-3 0,36 23-21 5,6 2 2 25,17 7-6-30,2 0 14 1,-2 1-6-1,-13-11 1 34,-16-5-3-34,-13-13 1 0,-19-13-1 0,-17-9 2 0,-6-7 1 32,12 0-5-32,9-56-3 0,10-43-4 0,-6-27 2 36,-14 4 2-36,-7 14 5 1,-15 20-1-1,-4 22-12 0,0 17 0 8,0 21 0 22,0 15 0-30,0 13-26 0,0 0-61 0,0 0-63 32,-4 41-45-32,-5-3-77 0,9 9-271 0</inkml:trace>
    </iact:actionData>
  </iact:action>
  <iact:action type="add" startTime="8759">
    <iact:property name="dataType"/>
    <iact:actionData xml:id="d4">
      <inkml:trace xmlns:inkml="http://www.w3.org/2003/InkML" xml:id="stk4" contextRef="#ctx0" brushRef="#br0">16330 13444 506 0,'0'0'127'2,"0"0"-14"-2,0 0 11 26,0 0-10-26,-302-165-21 0,132 153-26 3,-5 5-22 23,-6 7-8-26,12 0-7 0,9 44 6 29,21 46 2-29,21 28 7 0,15 30-4 0,33 23 1 4,22 26 3 20,24 3 4-23,24 12 11-1,0 12 0 6,80-7-8 18,57-1-13-24,45-23-16 0,45-38-6 6,30-45-5 23,3-62-2-29,-14-48-4 0,-25-36 6 1,-31-104-4 28,-34-59-6-29,-38-54-2 0,-49-37-1 0,-56-30 1 33,-13 2-1-33,-55 25-4 0,-52 43-5 0,-39 63-81 6,-33 56-67 18,87 131-95-24,-1 0-111 0</inkml:trace>
    </iact:actionData>
  </iact:action>
  <iact:action type="add" startTime="10634">
    <iact:property name="dataType"/>
    <iact:actionData xml:id="d5">
      <inkml:trace xmlns:inkml="http://www.w3.org/2003/InkML" xml:id="stk5" contextRef="#ctx0" brushRef="#br0">28750 3676 381 0,'0'0'239'1,"0"0"-80"4,0 0 23 18,0 0-44-23,0 0-21 1,0 0-23 28,170-9 14-29,-89 9-9 1,39 0-18-1,46 0-14 28,57 0-13-27,49 0-22-1,51 0-5 1,22 0 3 31,-1 0-2-32,-18 3 8 0,-28 22-4 0,-41 0 6 4,-34 0-8 26,-44 0-10-30,-50-10-7 0,-47-2 1 0,-44-4-2 29,-24-6 4-29,-14-3-16 1,0 0 0-1,-122 0 0 103,-97 0 0-103,-112 0 0 0,-75-15 0 0,-37-14 0 1,3 12 0-1,31 10 0 0,40 7 0 2,68 0 0-2,54 0 0 1,60 0 0-1,45 16 0 0,48-4 0 0,39-5 0 0,32-2 0 9,23-5 0 37,0 0 0-46,8 0 0 0,95 0 0 0,62 0 0 0,77 0 0 0,45 0 0 10,16 0 0-6,-4 0 0 44,-12 0 0-46,-26 0 0 0,-18 0 0-2,-20 3 0 0,-23 1 0 0,-29 2 0 1,-20-6 0 7,-28 0 0 36,-37 0 0-44,-37 0 0 1,-20 0 0-1,-29 0 0 0,0 0 0 0,-112-10 0 53,-111-9 0-53,-114-14 0 0,-87-1 0 0,16 15 0 0,22 6 0 1,68 13 0-1,69 0 0 3,53 0 0 5,61 0 0 34,66 0 0-40,45 0 0-1,24 0 0-1,53 0 0 0,122 0 0 1,84-25 0 13,59-2 0-14,1 7 0 53,-43 5 0-53,-59 15 0 0,-66 0 0 0,-49 31-114 0,-41 42-111 0,-61-27-154 0,-4 19-728 12</inkml:trace>
    </iact:actionData>
  </iact:action>
  <iact:action type="add" startTime="11724">
    <iact:property name="dataType"/>
    <iact:actionData xml:id="d6">
      <inkml:trace xmlns:inkml="http://www.w3.org/2003/InkML" xml:id="stk6" contextRef="#ctx0" brushRef="#br0">31323 5306 603 0,'0'0'206'5,"0"0"8"17,0 0-111-22,0 0-24 0,0 0-1 29,269 107-3-29,-180-54-8 0,2 4-19 0,-7 11-4 32,-2 9-8-32,0 15-10 0,-6 1-4 0,-11 9-8 5,-8 5 3 20,-12 2-3-25,-8 9 0 0,-11 10-4 5,-12 9-3 23,-9 13-1-28,-5 0 8 0,0 9-9 6,0-1 3 24,0-5-3-30,-28-6-1 0,-3-10 2 0,-11 0 2 73,-7-2-1-73,-6-2-4 0,-8 4-2 1,-4 1 0-1,-5-7 0 0,7-13-1 0,1-15 0 0,8-31 1 0,11-18-1 0,12-14-1 10,7-6 1 37,3-15 0-47,15-7-1 0,1-3 1 1,7-9-1 1,0 0 0-1,0 0-3 0,0 0-13 3,0-9-34 5,0-47 8 37,0-25 43-46,0-19 0 0,0 10 0 0,7 18 0 0,12 9 0 1,-5 19 0 11,3 11 0-11,-10 16 1 45,3 9-1-46,-4 8 0 1,-6 0 1-1,0 0 0 0,0 0 1 0,0 0 2 12,0 30 25-12,0 34 13 45,-27 22-40-44,0 5 7-1,1-10 6 0,20-6 1 0,2-19 17 0,4-12-1 52,0-14 9-52,0-5 2 1,59-15-8-1,27-10-10 0,24 0-18 0,20-19-7 0,-14-34 0 14,-12 0 0-14,-29 16 0 45,-34 12-3-45,-23 12-9 1,-18 11-78-1,0 2-76 0,-63 0-90 0,8 8-36 9,-12 28-626 41</inkml:trace>
    </iact:actionData>
  </iact:action>
  <iact:action type="add" startTime="12723">
    <iact:property name="dataType"/>
    <iact:actionData xml:id="d7">
      <inkml:trace xmlns:inkml="http://www.w3.org/2003/InkML" xml:id="stk7" contextRef="#ctx0" brushRef="#br0">30682 8924 536 0,'0'0'185'2,"0"0"-37"26,0 0-16-28,0 0-51 0,0 0 26 4,-390-15-26 23,186 59-2-27,-15 27-8 1,0 22-9 0,2 45-9 24,8 43-9-25,21 31-4 0,30 18 0 5,49 6-15 18,37-7-6-23,53-9 11 1,19-16 7 27,91-17-10-28,109-22-13 0,68-22 11 0,69-41-11 27,36-42-6-27,0-47 7 0,-34-16-2 4,-40-116-4 5,-65-69-5 15,-78-70-4-24,-78-44 0 0,-78-25-2 31,-21-13-4-31,-101 27-40 0,-34 30-50 0,-30 56-52 30,91 202-95-30,9 25-85 0</inkml:trace>
    </iact:actionData>
  </iact:action>
  <iact:action type="add" startTime="14249">
    <iact:property name="dataType"/>
    <iact:actionData xml:id="d8">
      <inkml:trace xmlns:inkml="http://www.w3.org/2003/InkML" xml:id="stk8" contextRef="#ctx0" brushRef="#br0">28103 11621 328 0,'0'0'139'2,"0"0"-27"-1,0 0 28 20,0 0-36-21,0 0-7 29,0 0-8-28,-82 0-6-1,10 0-21 0,-2 25-20 30,-8 12-3-30,-17 16-11 0,-6 12-1 0,-9 17-11 31,-8 11 4-31,-5 14-1 0,-1-2-2 0,10 10-1 0,0 0-2 29,-2 14 0-29,12 14-1 0,5 10-4 1,6-4 5 29,13-2 7-30,8-7 1 0,10-8 5 0,3 1-7 32,6 11-2-32,9 16-3 0,-5 2-1 0,13 6-4 6,11-16-1 20,10-6-1-26,10-12 2 1,9-14 10 29,0-2-6-30,0-9 7 0,32-1 3 1,10 10 2 2,11 8-16 26,6 5 5-29,4 3-1 0,-4-6-3 0,6-9 1 33,-6-17 2-33,-8-17-6 0,6-20 1 0,-9-8 1 30,1-15-3-29,-20-10-3 0,-8-7 2-1,-4-13 5 30,-4 1-3-30,-3-1 0 0,-1-12-1 0,-1 7-1 3,1-7-3 27,-9 0 1-30,0 0-2 0,0 0-1 0,0 5 0 30,0-5-1-30,0 0 1 0,0 5 1 0,0-5 0 30,0 8 1-30,0 4 1 0,0-5-4 0,0-7 0 28,0 0 0-28,0 0-3 0,0 0 0 4,0 0-6 24,-13 0-9-28,-50 0-2 0,-15 0 15 0,-19-25-3 33,4 6 0-33,-2-9 1 1,-2 6 2-1,15 1 5 34,21 10-2-34,21 3 1 0,15 4 1 0,16 4 1 0,9 0 0 30,0 0 2-30,0 0 10 0,32 0 20 0,58 41-4 31,33 12-24-31,-1 0 2 0,-13-12 14 0,-14-5 4 29,-21-4 5-29,-15-10-7 0,-27-6-5 0,-15-8-5 30,-11-8-3-30,-6 0-10 0,0 0 0 1,4-24 0 27,2-66-3-28,7-38 2 0,-7-22 2 0,-1-2 2 31,-5 21-3-31,0 21 0 0,0 38 0 0,0 26-6 33,0 24-40-33,0 19-59 0,0 3-33 0,0 3-45 30,0 40-74-30,0 10-545 1</inkml:trace>
    </iact:actionData>
  </iact:action>
  <iact:action type="add" startTime="15446">
    <iact:property name="dataType"/>
    <iact:actionData xml:id="d9">
      <inkml:trace xmlns:inkml="http://www.w3.org/2003/InkML" xml:id="stk9" contextRef="#ctx0" brushRef="#br0">28720 15833 604 0,'0'0'192'1,"0"0"-114"-1,0 0 67 0,0 0-53 27,-320-4-12-27,135 24 0 1,-24 20-16 0,-12 26-7 28,-5 20-9-29,11 40-1 0,11 35-1 1,21 26 2 26,37 29 1-26,51 18-2-1,57 6-4 5,38 1 6 22,102-8 1-27,93-9-12 0,69-24-3 0,46-19-5 6,16-44-12 25,1-62-3-31,-13-67 0 0,-34-25-14 0,-25-121-1 30,-36-90 0-30,-56-71 0 0,-73-66-3 0,-79-18 1 30,-22 12 1-30,-115 35-8 1,-47 45-60-1,-38 55-57 28,-27 53-34-28,124 175-70 0,9 8-184 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6T22:16:33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687">
    <iact:property name="dataType"/>
    <iact:actionData xml:id="d0">
      <inkml:trace xmlns:inkml="http://www.w3.org/2003/InkML" xml:id="stk0" contextRef="#ctx0" brushRef="#br0">26761 13067 751 0,'0'0'147'3,"0"0"-24"15,0 0 12-17,0 0-71 19,0 0-10-20,246-128 20 0,-202 97-10 15,7-3 5-15,4 3-3 16,0 3-8-15,-1 3 0 9,1 0-8-10,2 0-7 17,-4 4 0-17,-9 2-15 18,6 2-2-18,-5 0-6 13,1-2 5-13,9-3-11 17,4 3 4-17,4-9-5 17,11-6 1-15,-7 5 1-2,1 2-4 11,-5-4 3 9,-15 12-2-20,1 3-3 0,-9 0 1 17,0-2-4-17,2 5-2 11,2 2 1-11,-2 0-1 13,3 3-4 4,3-5 0-16,5-3 0 0,2-5 0 13,4 1 0-14,-2-4 0 17,12 2 0-17,-6-1 0 14,7 2 0-14,-5-1 0 16,5 7 0-16,-7-5 0 16,9 8 0-16,1-6 0 14,1 3 0-14,2 2 0 20,2-3 0-20,-4 0 0 0,-7-2 0 17,-4 7 0-17,1-6 0 15,-14 10 0-15,-10-5 0 13,-8 2 0-13,-13 2 0 14,-5 4-5-13,-5 4-2 12,-9-3 0 5,0 3-1-18,2 0 1 0,-2 0 1 16,0 0 4-16,0 0 1 18,0 0 1-18,0 0-2 13,0 0-7-13,0-4-2 15,-6-4-3-15,-53-1 8 17,-24-7 6-16,-13 3 1 11,-10 6-1-11,7 7 1 13,0-5-2-14,11 5 1 18,22 0-3-17,9 0 2 0,28 0-2 14,16 0 1-15,7 0 2 15,6 0-5-15,0 0 1 16,0 0-11-15,59 0-2 12,23-3 17-13,15-1 0 18,-19 4 1-18,-6 0-1 14,-24 0 1-13,-10 0 2 14,-13 0-2-15,-10 0 2 13,-11 4-2-13,-2 8-1 17,-2 9 0-17,0 1 0 14,0 16 5-14,0 12 0 19,-21-3-1-19,-21 8-1 0,8-10 0 17,3-8-3-16,8-13 0 10,8-7 0 7,11-11-1-18,0-6-6 0,4 0-39 13,0 0-72-10,4-19-56 10,51-34-30-13,16-12-12 19,-41 36-75-19,-3 1-222 14</inkml:trace>
    </iact:actionData>
  </iact:action>
  <iact:action type="add" startTime="32676">
    <iact:property name="dataType"/>
    <iact:actionData xml:id="d1">
      <inkml:trace xmlns:inkml="http://www.w3.org/2003/InkML" xml:id="stk1" contextRef="#ctx0" brushRef="#br0">30168 11364 542 0,'0'0'91'7,"0"0"32"5,0 0-33-12,0 0-22 16,0 0-10-16,0 0-5 14,0 0 25-14,-51-20 7 17,-16 20-30-17,-7 2 4 14,9 36-3-14,4 12-18 16,16-3-6-16,18 3 1 16,14 0 2-15,13-2 4 16,0 2-4-16,26-5-7 12,43-5-8-13,7-11 4 17,13-14-8-15,-16-9-6 9,3-6-7-11,-17 0 1 20,-4-38-4-20,-15-39-1 0,-8-26-1 12,-30-6 0-11,-2 3 0 7,0 12-8 0,-61 16-32 9,-19 16-35-17,-9 22-107 13,45 40-44-12,2 0-468 15</inkml:trace>
    </iact:actionData>
  </iact:action>
  <iact:action type="add" startTime="34035">
    <iact:property name="dataType"/>
    <iact:actionData xml:id="d2">
      <inkml:trace xmlns:inkml="http://www.w3.org/2003/InkML" xml:id="stk2" contextRef="#ctx0" brushRef="#br0">22291 11527 636 0,'0'0'181'1,"0"0"-71"17,0 0 23-17,0 0-45 12,0 0-1-13,0 0-9 16,251-28 6-16,-173 7 0 19,2-4-16-17,6 6-7 16,20-15-8-18,1 3-10 0,22-4-7 17,3 0-4-17,-3-2-2 8,2-4-6 11,-5 0 1-18,-8 5-4 6,-2-1-8-7,4-1 2 12,2 6 3-12,1-1-3 11,3-3-1 2,-4-6-8-13,-2 2-4 19,-10-4 0-19,-13 2-2 13,0 6 2-12,-5-2 4 6,-1 6-4 5,-15 2-1-12,-11 8 0 12,-14-9 0 8,-7 8-1-20,-17 5 1 0,-3 3-1 13,-12 2 0-13,-12 9 0 18,4-4 0-18,-4 8-1 11,0-3 1-6,0-1-5 2,0-5-4 12,0 0-4-19,-23 2 9 0,-27-2 4 24,-3 9 0-24,-2 0 0 0,-4 0 1 9,-4 0-1 8,4 13 0-17,2 8 2 11,9-6-2-11,3-7-3 15,12 1-9-15,12-4-4 22,4-2-6-22,10 1 1 0,-1-1 0 15,8-3 8-15,0 0 4 18,0 0 5-18,13 0-1 9,31 0 5 9,21 0 1-16,7 0 1-2,10 0-1 11,7 0 1-7,3-7-2 6,-5-4 1 10,-18 5 9-20,-16 6 5 1,-9 0 5 5,-14 0-1 4,-7 0 1-5,-13 0-2 7,-10 0-6-12,0 17-4 10,0 2-3 10,0 4-1-20,0-8-2 0,0-3-2 9,-6 1 0 8,2-9-5-16,4-4-17 18,-4 8-16-19,-7 13-28 0,7 11-42 13,-5 5-51 5,9-12-104-17,0-25-78-1</inkml:trace>
    </iact:actionData>
  </iact:action>
  <iact:action type="add" startTime="34881">
    <iact:property name="dataType"/>
    <iact:actionData xml:id="d3">
      <inkml:trace xmlns:inkml="http://www.w3.org/2003/InkML" xml:id="stk3" contextRef="#ctx0" brushRef="#br0">26204 9782 658 0,'0'0'323'5,"0"0"-205"5,0 0 44 10,0 0-76-20,274 61 17 0,-225-15-24 17,-9 2-24-17,-13 11-13 11,-14 13-2-11,-13 18-9 18,0 13-10-18,-59-1-11 13,-40-13-7-13,-17-14-2 16,-6-27-1-15,6-24-1 14,8-18-2-15,34-6-1 19,22 0-2-19,26-6-13 0,22-23-5 14,4 1 16-9,0-4 8 3,40 8 3 12,36 2-2-20,21 22 8 0,21 0 6 16,4 0 2-16,-4 28-2 16,-4 22 2-16,-23 13 0 15,-9-8 1-15,-19 2-4 18,-17-7-9-18,-14-10-3 3,-15-11-2 2,-11-8-19 13,-6-9-59-18,0-12-82 13,-10 0-196-13,-22-4-339 17</inkml:trace>
    </iact:actionData>
  </iact:action>
  <iact:action type="add" startTime="39015">
    <iact:property name="dataType"/>
    <iact:actionData xml:id="d4">
      <inkml:trace xmlns:inkml="http://www.w3.org/2003/InkML" xml:id="stk4" contextRef="#ctx0" brushRef="#br0">21364 18823 408 0,'0'0'180'1,"0"0"-46"8,0 0 19 3,0 0-36 7,0 0-22-19,0 0-4 1,0 0-1 16,29 15-12-16,35-15 0 9,24 0 9-10,32 0-24 17,34 0-2-17,25 0-10 13,38 0-5-12,11-7-5 17,8 7-4-15,-17 0-10-3,-15 0-3 12,-10 0 7 3,-23 0 0-14,-15 0-13 3,-21 0-4 10,-13 0-5-14,-23 0-3 16,-17 0-1-16,-19 0-3 14,-25 0 1-13,-17 0-1 11,-12 0 0-12,-9 0 0 17,0 0-1-17,0 0 0 17,0 0 0-16,0 0-1 12,-19 0 0-13,-63 0-4 12,-47 0 4-12,-50 0-1 17,-34 0-1-16,-12 0 2 16,-18 0-1-17,9 0 0 13,7 0 1-13,18 7 1 15,18 11 1-14,24 11 0 6,26-1-1 4,21 0-1-7,35-12 1 9,35-3 1-13,23-5-2 15,18-8 0-14,9 0 1 9,0 0 0 10,23 0 0-20,85 0 1 1,60-3-2 12,56-31 0-13,12 13-1 17,4-4 1-17,-4 18 3 14,-4 4 8-14,-15 3 3 16,-13 0 0-16,-6 0-2 15,-12 0-12-15,-1 0 0 21,5 0 0-21,4 0 0 0,-24 0 0 8,-26 0 0 8,-20 7 0-15,-27 14 0 18,-28-14 0-19,-16-7 0 0,-30 5 0 14,-16-5 0-13,-7 0 0 12,0 0 0-11,-11 0 0 13,-107 0 0-15,-78 0 0 16,-91 0 0-15,-22-12 0 14,-22 3 0-15,13 9 0 14,37 0 0-14,39 0 0 14,38 0 0-14,54 0 0 19,34 0 0-19,51 9 0 13,31-9 0-12,28 0 0 15,6 0-121-16,65 0-81 5,5-25-130 5,6 13-237-6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6T22:16:33.8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7922">
    <iact:property name="dataType"/>
    <iact:actionData xml:id="d0">
      <inkml:trace xmlns:inkml="http://www.w3.org/2003/InkML" xml:id="stk0" contextRef="#ctx0" brushRef="#br0">22637 12843 360 0,'0'0'333'3,"0"0"-258"11,0 0 79-1,0 0-29-12,0 0-36 19,0 0-15-20,0 0-9 1,0 0-12 12,0 0 3-13,95-106 0 16,-68 88-8-16,9 1-7 15,2-2-13-14,6-2 2 15,2 2 14-16,1 1-5 13,-7 11-4-13,-4-2-1 16,6 6 2-16,2-3-10 16,4-4-9-16,13-2 2 19,5-9-1-19,12 0-6 0,4-8-2 12,15-7 2-7,-2 0-4 4,4-2-2-6,0 1-3 8,-11 5 6 8,-1 4-1-18,-9 3-2-1,4-4 0 15,-2 4-2-15,2-4-1 17,4-3-3-17,-3 5 0 14,-1-8-2-14,-8 7 1 17,1 3 1-17,-11 0 0 15,-5 6 0-15,-5 3 0 14,-9 0 0-14,-7 2 1 17,-9 7 0-17,1-3-1 13,-7-1 0-13,-6 3 0 16,-5 0 1-16,-5-1-1 14,-3 5 0-13,0 4 1 16,-4 0-1-17,0 0 0 3,0 0 0 12,0 0-3-15,0 0 1 11,0 0-2 7,0 0-6-18,-53-3 4 0,-16 3 6 18,-9 0 0-18,0 0 3 15,11 0-3-15,3 0-3 16,20 0 1-16,6 0 0 3,17 0 0 8,8 0-1 4,13 0 1-15,0 0 0 15,0 0 2-15,0 3 0 20,0-3-2-20,43 0-5 0,26 0 3 11,9 4 4 3,0 2 1-14,0 2-1 20,-8-5 2-19,-5 5 0-1,-21-3-1 16,-8 1 3-16,-9 0 5 16,-12-2-1-15,-11 3 1 16,-4 7 4-17,0 6 0 0,0 8-7 10,-4 6-3 4,-34-6 0-14,13 1-2 23,-9-14 0-23,17-3-1 0,-4-3-1 11,15-5 0 3,2-4 0-13,4 0-6 18,0 0-33-19,0 0-38 1,0 0-15 14,0 0-57-15,0 0-92 14,0 4-207-14</inkml:trace>
    </iact:actionData>
  </iact:action>
  <iact:action type="add" startTime="18987">
    <iact:property name="dataType"/>
    <iact:actionData xml:id="d1">
      <inkml:trace xmlns:inkml="http://www.w3.org/2003/InkML" xml:id="stk1" contextRef="#ctx0" brushRef="#br0">25391 11405 509 0,'0'0'182'14,"0"0"-16"-13,0 0-10 21,0 0-74-22,0 0-10 0,232-13-5 9,-188 26-8 5,-2 3 1-14,-2 9-12 15,-10 0 3-15,-1 7-16 18,-10 4-3-18,-11 0-12 0,-8 10-3 16,0-2-13-15,0 2 6 14,-40-9-8-15,-21-5 0 12,-2-11-2-12,-4-14 0 17,8-7-2-17,6 0-1 18,23 0-7-18,14 0-10 15,9 0 5-15,7 0-3 16,0-7 12-15,0-1 6 11,23-2 1-11,30 7 9 18,10 3 14-18,9 0-5-1,-9 0 6 10,0 13-5 8,-12 14 3-18,-7-2-8 0,-10 1-10 13,-9-11-3 5,-12-3-2-17,-3-8 0 0,-5-4-26 13,-1 0-39-14,6 0-97 16,-10 0-73-16,0-16-245 20</inkml:trace>
    </iact:actionData>
  </iact:action>
  <iact:action type="add" startTime="19643">
    <iact:property name="dataType"/>
    <iact:actionData xml:id="d2">
      <inkml:trace xmlns:inkml="http://www.w3.org/2003/InkML" xml:id="stk2" contextRef="#ctx0" brushRef="#br0">27022 11462 436 0,'0'0'110'1,"0"0"72"-1,0 0-51 13,0 0-23-13,0 0 11 17,0 0-25-17,0 0-6 15,25 9-6-15,26-27 19 19,12-1-21-19,9-10-12 13,10-1-1-12,19 1-17 15,2-2-7-16,17-6-13 14,5-4-3-14,9-5 0 17,-3 2-6-14,-7 4 5-3,7-1-5 9,-4 9-3-3,1-2-7 9,-6-4-3-15,-4 11-1 10,9-1-3 10,-5-1 4-20,9 1-8 0,-3 3 2 11,-6-3 2 7,-8-2-2-17,-11 2-1-1,-6 3 0 18,-10 0 1-18,-14 6 0 19,-9-2 0-18,-10 1-1-1,-13 2 0 10,-14 6-1 10,-8 5 0-20,-11 3 0 0,-8 4 0 10,0 0 0 5,0 0-7-15,0 0-3 14,0 0-5-14,0 0 2 16,-27 0-2-15,-47 0 8 13,-16 0 6-14,-5 0 0 17,4 0 1-16,-4 0-3-1,5-8-5 17,7-2 2-17,1 3-1 16,13 4 5-16,20-2-5 16,16-4-3-16,14 9-4 14,17 0 5-13,2 0 1 5,0 0 4 2,0 0-2 7,0-8-7-15,8-7 9 14,57 2 3-13,24 1 1 14,8 3 0-15,2 6 1 18,-4 3 0-18,-3 0-1 15,-16 0 3-13,-11 24-2-1,-16 4 3 10,-9 1 5 6,-6 3-3-17,-15 1 7 0,-11 9-1 17,-8 7-7-16,0-5-2 16,0 0-1-17,0-1-1 16,-17-19 0-14,7-5 0 6,-5-9-1-7,11-7-1 18,0 2 0-17,4-5-2 11,-7 0-12-13,7 0-26 17,0 0-71-16,-4 0-43 0,4-25-82 9,0-40 86 9,0 22-151-19,11 8-341 0</inkml:trace>
    </iact:actionData>
  </iact:action>
  <iact:action type="add" startTime="20486">
    <iact:property name="dataType"/>
    <iact:actionData xml:id="d3">
      <inkml:trace xmlns:inkml="http://www.w3.org/2003/InkML" xml:id="stk3" contextRef="#ctx0" brushRef="#br0">30828 9934 458 0,'0'0'95'14,"0"0"-61"-13,0 0 61 13,0 0-31-14,0 0 58 18,0 0-45-18,-156-62-12 16,92 87-19-16,12 15 1 14,3 6-3-14,15 4 5 16,5-3 7-16,18-1-4 16,3-1 3-16,8-1 6 1,0-4-9 14,19 7-23-15,34-6-16 14,10-16-7-14,4-13 3 16,7-12-7-16,-11 0-1 19,-4-17-1-19,-14-31-2 13,-20-12 1-12,-13-5-1 13,-12 1-19-13,-4 6-17 4,-74 9-67 5,-27 5-13-6,46 34-48 6,0 7-256 9</inkml:trace>
    </iact:actionData>
  </iact:action>
  <iact:action type="remove" startTime="24225">
    <iact:property name="style" value="instant"/>
    <iact:actionData xml:id="d4" ref="#d0"/>
  </iact:action>
  <iact:action type="add" startTime="24240">
    <iact:property name="dataType" value="strokeEraser"/>
    <iact:actionData xml:id="d5">
      <inkml:trace xmlns:inkml="http://www.w3.org/2003/InkML" xml:id="stk4" contextRef="#ctx0" brushRef="#br1">42496 26243 32 0,'0'0'593'41,"0"0"-515"-41,0 0 50 0,0 0-63 0,0 0-53 0,0 0-12 0,-4 19-45 9,4-19-103-1,0-4-162-2</inkml:trace>
    </iact:actionData>
  </iact:action>
  <iact:action type="add" startTime="24542">
    <iact:property name="dataType" value="strokeEraser"/>
    <iact:actionData xml:id="d6">
      <inkml:trace xmlns:inkml="http://www.w3.org/2003/InkML" xml:id="stk5" contextRef="#ctx0" brushRef="#br1">43011 25622 659 0,'0'0'184'1,"0"0"-73"4,0 0 14 2,0 0-81 2,0 0-32-3,0 0-12 3,19 0-32-1,-19 0-153-1,4 0-286 0</inkml:trace>
    </iact:actionData>
  </iact:action>
  <iact:action type="remove" startTime="25013">
    <iact:property name="style" value="instant"/>
    <iact:actionData xml:id="d7" ref="#d1"/>
  </iact:action>
  <iact:action type="add" startTime="24967">
    <iact:property name="dataType" value="strokeEraser"/>
    <iact:actionData xml:id="d8">
      <inkml:trace xmlns:inkml="http://www.w3.org/2003/InkML" xml:id="stk6" contextRef="#ctx0" brushRef="#br1">43386 25687 659 0,'0'0'108'1,"0"0"-29"7,0 0-22 0,0 0-46-2,0 0-11 2,0 0-3 0,-63 44-62 5,63-44-95-12,0 0-80 7</inkml:trace>
    </iact:actionData>
  </iact:action>
  <iact:action type="add" startTime="25135">
    <iact:property name="dataType" value="strokeEraser"/>
    <iact:actionData xml:id="d9">
      <inkml:trace xmlns:inkml="http://www.w3.org/2003/InkML" xml:id="stk7" contextRef="#ctx0" brushRef="#br1">43386 25687 798 0,'14'-147'176'1,"12"147"-98"4,-7 0 29 1,-9 0-85 5,-1 0-22-6,-9 0-12 2,0 0-99 1,0 0-241 0</inkml:trace>
    </iact:actionData>
  </iact:action>
  <iact:action type="remove" startTime="25400">
    <iact:property name="style" value="instant"/>
    <iact:actionData xml:id="d10" ref="#d2"/>
  </iact:action>
  <iact:action type="add" startTime="25406">
    <iact:property name="dataType" value="strokeEraser"/>
    <iact:actionData xml:id="d11">
      <inkml:trace xmlns:inkml="http://www.w3.org/2003/InkML" xml:id="stk8" contextRef="#ctx0" brushRef="#br1">45219 25304 227 0,'0'0'319'8,"0"0"-266"-4,0 0 3 4,0 0-56-2,0 0-28 1,0 0-155 1</inkml:trace>
    </iact:actionData>
  </iact:action>
  <iact:action type="add" startTime="25547">
    <iact:property name="dataType" value="strokeEraser"/>
    <iact:actionData xml:id="d12">
      <inkml:trace xmlns:inkml="http://www.w3.org/2003/InkML" xml:id="stk9" contextRef="#ctx0" brushRef="#br1">45219 25304 563 0,'291'-54'124'1,"-274"54"-83"6,6 0 6-3,-2 0-47 7,13-14 0-4,6-8-58 1,-21 8-73-1,4 6-95 2</inkml:trace>
    </iact:actionData>
  </iact:action>
  <iact:action type="remove" startTime="25918">
    <iact:property name="style" value="instant"/>
    <iact:actionData xml:id="d13" ref="#d3"/>
  </iact:action>
  <iact:action type="add" startTime="25921">
    <iact:property name="dataType" value="strokeEraser"/>
    <iact:actionData xml:id="d14">
      <inkml:trace xmlns:inkml="http://www.w3.org/2003/InkML" xml:id="stk10" contextRef="#ctx0" brushRef="#br1">48426 24203 594 0,'0'0'179'5,"0"0"-142"0,0 0-10 4,0 0-27-3,0 0-33 1,0 0-108 1,0 135-225 0</inkml:trace>
    </iact:actionData>
  </iact:action>
  <iact:action type="add" startTime="26087">
    <iact:property name="dataType" value="strokeEraser"/>
    <iact:actionData xml:id="d15">
      <inkml:trace xmlns:inkml="http://www.w3.org/2003/InkML" xml:id="stk11" contextRef="#ctx0" brushRef="#br1">48426 24203 518 0,'-101'50'48'1,"101"-54"115"4,0 0-70 1,0 4-48 3,-4 0-45-1,-21 0-10 2,14 0-199-5,-8 0-214 2</inkml:trace>
    </iact:actionData>
  </iact:action>
  <iact:action type="add" startTime="28470">
    <iact:property name="dataType"/>
    <iact:actionData xml:id="d16">
      <inkml:trace xmlns:inkml="http://www.w3.org/2003/InkML" xml:id="stk12" contextRef="#ctx0" brushRef="#br0">27058 11629 250 0,'0'0'310'3,"0"0"-183"10,0 0 49-13,0 0-42 13,0 0-36 7,0 0-16-19,0 0-13 0,149-90-15 14,-109 65 5-15,9-2-4 15,3-2-6-15,12-5-1 15,1 2-10-14,17-4-2 10,11 4-3-11,-2-5-8 18,10 3 3-18,2-7-4 21,11 1-4-20,-5-1-4-1,-1-3-8 12,-9 1 2-12,4 3-1 11,-12-2 2 10,-1 6-5-21,-5 4 2 0,7-5-4 14,-10-1-1-14,9 7-2 17,-7-3 0-17,-1 3 1 13,3-3-2-13,-10 2 0 17,0-1 2-17,-11 4-2 18,-2-3 0-15,-2 4 3 7,-2-2-2-10,-8 2-1 4,-1 3 0 6,-5 6-2 10,-5 3 2-20,-2-2 1 0,-7 11-1 13,-3-5 0-2,-3 6 2-10,-6 0-2 17,-4 1 0-18,-11 5 0 5,-4 0 0 7,0 0 0 5,0 0-1-17,0 0-9 0,0 0 7 10,0 0-1 5,0 0-4-13,-15 0 5 14,-44 0-2-16,-17 0 4 1,-12 0 1 17,6 0-1-18,6 0 0 5,13 0-2 3,14 0-15 12,17 0 0-20,13 0 1 0,9 0 1 8,10 0 0 10,0 0 8-18,0 0-7 16,0-5-3-16,34-2 14 18,35-10 4-18,20-2 1 0,1-4-1 18,-1 8 3-18,-7 8-2 13,-12 2 2-13,-18 5 6 16,-10 0 6-16,-8 0-4 11,-11 0 6 8,-14 12-1-19,-1 16 1 0,-8 5-2 15,0 9-4-15,0-2-7 19,-23 2 3-19,-13-15-5 9,-4 1-2-8,8-7-1 23,7-7 0-24,8-6-9 0,11-8-20 12,4 3-10-7,2-3-13 4,0 0-20 8,0 0-48-17,36 0-59 1,-7 0-104 15,9-25-214-16</inkml:trace>
    </iact:actionData>
  </iact:action>
  <iact:action type="add" startTime="29347">
    <iact:property name="dataType"/>
    <iact:actionData xml:id="d17">
      <inkml:trace xmlns:inkml="http://www.w3.org/2003/InkML" xml:id="stk13" contextRef="#ctx0" brushRef="#br0">30973 9713 544 0,'0'0'176'2,"0"0"-16"-1,0 0-43 8,0 0-48 9,0 0 7-18,0 0-21 19,-245 140-18-19,186-87 5 1,17-6-2 14,15 3 15-14,16 0 12 9,11-2-11 4,0 6-10-12,40-1-21 15,28-9-11-15,-11-10-1-2,2-22 0 16,-4-12-12-15,-7 0-1 7,-6-58-4 11,-8-31-11-17,-21-26-19-1,-13 4-10 14,0 14-26-15,-32 28-55 6,-8 63-39 3,-11 6-202-3</inkml:trace>
    </iact:actionData>
  </iact:action>
  <iact:action type="add" startTime="30194">
    <iact:property name="dataType"/>
    <iact:actionData xml:id="d18">
      <inkml:trace xmlns:inkml="http://www.w3.org/2003/InkML" xml:id="stk14" contextRef="#ctx0" brushRef="#br0">22601 13145 226 0,'0'0'431'5,"0"0"-317"17,0 0 56-22,0 0-73 0,0 0-16 15,0 0-12-15,0 0-18 15,82-50-4-15,-27 14 9 19,17-6 4-19,10-1-10 17,13-7-5-17,14 0-9 0,13-3-8 16,9 5-6-16,2 2-1 12,-11 6 0 10,-2 3 3-22,-12 5-3 0,-1-2-2 5,13 3-7 5,-6-3-3-6,8 3-1 7,5-11-4-7,1 2-3 6,1-10-1 1,1 1-3-11,-12-1 2 18,-4 3 1-18,-11 0 0 11,-12 12 0 9,-9 2 0-20,-19 8 0 0,-12 6 1 20,-20 6-2-20,-18 5 3 0,-2 8-1 10,-11-10-1 9,4 7 1-19,-4 3 1 0,0-3-2 16,0 3-2-16,-15 0-6 14,-50 0 8-13,-9 0 0 8,-4 0-1 12,0 3-6-20,4 10-6-1,5-9-3 9,8 3 1 11,12-3-14-20,18 5 9 0,14 0 9 18,10-6 6-18,3 1 2 11,4-1 1-11,0 3-8 18,0-6 1-18,53 0 5 15,21 0 4-14,4 0 0 17,-5 0 3-17,3 0 5-1,-10 9 4 12,-5 6 3 8,-11 2 11-19,-10-2-4-1,-12 10 12 12,-14-4-20-12,-9 8 6 11,-5-5-5 9,0 5-13-20,-24-4-2 1,-11-10-2 11,-5 2-12-12,4-9-16 16,11-4-31-16,3-4-18 18,6 0-96-17,16 0-68 11,0-25-156-12</inkml:trace>
    </iact:actionData>
  </iact:action>
  <iact:action type="add" startTime="30932">
    <iact:property name="dataType"/>
    <iact:actionData xml:id="d19">
      <inkml:trace xmlns:inkml="http://www.w3.org/2003/InkML" xml:id="stk15" contextRef="#ctx0" brushRef="#br0">26046 11636 423 0,'0'0'334'1,"0"0"-153"7,0 0 3 5,0 0-90 5,0 0-23-17,261 57 4 0,-242 1-26 8,-12 5 8 11,-7 2-34-19,0 0-15-1,-44-17-8 16,-24-6-1-14,-14-25-2 7,-4-14 2-9,14-3-45 18,13 0-15-18,21-16 11 15,25-5 21-14,13 2 21 16,0 1 8-17,9 7 1 0,46 3 7 16,16 8 23-16,11 0 9 17,7 0-6-16,-9 0 7 7,-4 31-11 8,-7 15-5-16,-18-1-8 21,-9 0-17-21,-19 0-3 0,-6-17-46 14,-17-19-71-14,0-9-47 5,0 0-343 3</inkml:trace>
    </iact:actionData>
  </iact:action>
  <iact:action type="add" startTime="33876">
    <iact:property name="dataType"/>
    <iact:actionData xml:id="d20">
      <inkml:trace xmlns:inkml="http://www.w3.org/2003/InkML" xml:id="stk16" contextRef="#ctx0" brushRef="#br0">21501 18795 414 0,'0'0'145'5,"0"0"-11"3,0 0-7 14,0 0-26-22,0 0-30 0,0 0 1 16,263-90-8-16,-185 68-2 9,9-3-12 7,12 6 16-16,12 3-1 17,14-5-6-17,14 13-1 0,13-9-18 18,3 13-8-17,3-4-5 19,3 1 0-20,-10-11-5 0,5 7-5 10,-6-6-3 8,-24 9-3-15,-6 0 0-2,-25 5 7 11,-8-3-2-11,-14 6-5 10,-16 0-3 6,-10 0 0-15,-14 0-4 6,-3 0-1-8,-11 0 2 10,-11 0-5-1,-6 0 2 10,-2 0-1-17,0 0 1-2,0 0 4 11,0 0 2-11,0 0-5 16,0 0-2-16,-6 0-1 16,-47 0-1-16,-27 9 0 18,-19 16 0-18,-6-6-1 5,-7 6 2 4,-6-4 0 12,-21 4 0-21,-6-6-1 0,-1-1 0 13,-1 1 0-13,6-10-1 11,-1-9 2 8,12 7-1-19,-1-7-1 0,15 0-5 10,3 0 5 18,11 5-2-28,10 12 3 0,14-9 1 0,14-1 0 24,16 2 0-23,23-5-1-1,12-4 0 10,13 0-6-5,0 0 3 12,0 0-8-17,0 0 8 16,0 0 4-15,0 0 1-1,38 0 2 16,34 0 1-16,16 0-3 8,28 0 9 0,17-13 2 0,33-2 2 12,13-14 1-20,19 4 1 0,7-3 7 19,-1 7 0-19,-14 5 1 12,-17 3 5-12,-19 5 0 17,-17 8-3-17,-9 0-3 13,-6 0-2-12,-8 0-2 13,-11 0-3-14,-16 0-7 18,-14 0-9-18,-24 0 0 17,-11 0 0-17,-11 0 0 5,-14 0 0 3,-5 0 0 9,-3 0 0-17,-5 0 0 18,0 0 0-18,0 0 0 0,0 0 0 12,0 0 0 5,-68 0 0-17,-58 0 0 0,-51 0 0 18,-30 0 0-17,-16 0 0 4,-7 0 0 4,-12 0 0 1,8 0 0 8,19 0 0-18,29 0 0 1,26 5 0 10,44-2 0 6,34 10 0-17,34-13 0 0,27 8 0 18,21-8 0-18,0 0 0 12,0 0-5-12,0 0 5 16,73 0 2-16,50 0-2 16,52 0 0-15,29-8 0 5,17-20 3 3,-4-7-3-4,-25 16 0 4,-44 2 0 7,-28 13 0-15,-36 4 0 19,-25 0 0-20,-11 0 0 0,-16 0-26 10,-15 0-68 10,-9 0-71-20,-8 0-62 1,0 0-138 13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6T22:16:33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50">
    <iact:property name="dataType"/>
    <iact:actionData xml:id="d0">
      <inkml:trace xmlns:inkml="http://www.w3.org/2003/InkML" xml:id="stk0" contextRef="#ctx0" brushRef="#br0">30846 4293 700 0,'0'0'284'1,"0"0"-129"14,0 0 4-15,0 0-19 17,0 0-34-17,0 0-24 14,0 0-13-14,0 0-25 19,0 0-8-19,-14-24-7 15,-50 18 37-14,-16 3-13 15,-8 3-10-16,-5 0-13 17,-4 0 3-17,-10 0-15 0,-1 0-18 13,5 0 0 5,-2 3 0-17,-3 6 0-1,1 4 0 10,10-5 0-5,-4 4 0 13,8-5 0-18,9 3 0 6,6-7 0 5,6-3 0-11,9 0 0 8,12 0 0 9,5 0 0-16,12 0 0 15,13 0 0-16,13 0 0 4,-3 0 0 9,11 0 0-12,0 0 0 15,-2 0 0-14,2 0 0 5,0 0 0 10,0 0 0-16,0 0 0 20,0 0 0-20,0 0 0 1,0 0 0 7,0 0 0-9,0 0 0 15,-4 0 0-15,-2 0 0 16,-1 34 0-15,1 13 0 15,-3-1 0-16,3 4 0 16,2-6 0-15,-5-3 0 3,3-4 0 5,2-2 0-2,-4 8 0 3,3 8 0-6,5 20 0 5,-6 13 0 6,6 23 0-13,0 8 0 4,0 7 0 1,0-4 0 9,0-7 0-16,0-4 0 4,0-10 0 11,0 5 0-15,0-3 0 13,0-9 0 4,6-16 0-17,5-22 0 0,-9-11 0 20,2-20 0-20,-4-14 0 1,6-7 0 8,-6 0 0 7,5 0 0-16,-1 0 0 18,-4 0 0-16,4 0 0 12,-4 0 0-14,0 0 0 1,0 0 0 12,0 0 0 5,0 0 0-18,0 0 0 1,0 0 0 6,0 0 0 21,0 0 0-28,0 0 0 0,0 0 0 0,0 0 0 24,0 0 0-24,0 0 0 0,0 0 0 15,0 0 0-15,0 0 0 18,0 0 0-18,0 0 0 15,6 0 0-15,9 0 0 15,19 6 0-14,14 4 0 18,22-1 0-19,8-6 0 0,13-3 0 10,10 0 0 6,-2 0 0-15,10 0 0 3,5 0 0 6,2 0 0-5,13 0 0 5,3 0 0 4,3 0 0-14,-2 0 0 5,-11-12 0 10,-8 5 0-13,-5 4 0 3,-14 3 0 2,-8-6 0 11,-9 6 0-18,-15 0 0 17,0-3 0-16,-14 3 0 3,5 0 0 5,-9 0 0 6,3 0 0-15,-16 0 0 4,-11 0 0 4,-7 0 0-2,-9 0 0 3,-5 0 0 6,0 0 0-15,0 0 0 16,0 0 0-15,0 0 0 19,0 0 0-20,0 0 0 0,0 0 0 14,0 0 0-14,0 0 0 15,0 0 0-14,0 0 0 14,0 0 0-15,0 0 0 14,0-20 0-14,0-34 0 18,-9-19 0-17,-16-30 0 9,2-7 0-9,16-17 0 21,-11-29 0-19,9-14 0-2,1-18 0 8,-3-8 0-3,1 9 0 7,-1 19 0-13,1 21 0 10,5 28 0 5,1 26 0-14,4 15 0 5,0 24 0 2,0 18 0-3,-4 15 0 9,4 4 0-14,0 5 0 15,0 8 0-14,0 1 0 15,0 3 0-16,0 0 0 12,-6 0 0-12,1 0 0 18,-3 0 0-17,-1 0-62 11,-12 7-57-12,-4 51-39 17,17-26-178-16,-7 8-366 19</inkml:trace>
    </iact:actionData>
  </iact:action>
  <iact:action type="add" startTime="7242">
    <iact:property name="dataType"/>
    <iact:actionData xml:id="d1">
      <inkml:trace xmlns:inkml="http://www.w3.org/2003/InkML" xml:id="stk1" contextRef="#ctx0" brushRef="#br0">30181 6148 543 0,'0'0'180'1,"0"0"23"-1,0 0-56 16,0 0-54-16,0 0-8 14,0 0-16-13,0 0 11 14,59 44-20-15,-53 16-19 25,2 11-7-25,-8 11-10 0,5-5 1 9,-5 1-14 8,0-2-2-17,0-5-2 0,0-6 2 14,0-15-4-14,0-10-1 13,0-15-1 4,0 0-3-17,0-10 1 0,0 6-1 20,0-6 2-20,0-2-2 16,0-5 0-13,0-8-1 5,0 4 1-8,0-4 1 15,0 0-1-15,0 0-2 23,0 0 0-22,0 0-3-1,0 0 4 7,0 0-4 14,0 6 5-20,-5-6 0 8,-28 0-3-9,3 0 0 16,-10 0-11-16,-2-46-2 22,-2-8 0-22,4-3 2 0,2 5 7 21,10 11-4-21,16 12 8 0,1 9 1 7,11 11 2 9,0 5 1-16,0 4 1 15,0 0 14-15,0 0 15 17,0 0 13-17,0 0 8 15,23 9-33-15,13 26 9 19,-2 15 2-19,2 8-8 0,-5-1-2 9,1 0-5 7,4 1-2-15,-5-11 0 19,3-9-1-20,-13-10 2 1,2-12-3 12,-8-7 2-13,-2-9-2 10,6 0 5 7,-7 0-6-16,11 0-1 16,1 0-6-17,11-28-2 0,6-22-1 15,1-7 1-15,-2-4-1 17,-7 0 0-16,5 8 0 5,-4 4 0 3,-7 19-1-4,-14 11-10 4,-13 19-63 12,0 0-62-21,0 4-99 1,-4 35-260 6</inkml:trace>
    </iact:actionData>
  </iact:action>
  <iact:action type="add" startTime="8522">
    <iact:property name="dataType"/>
    <iact:actionData xml:id="d2">
      <inkml:trace xmlns:inkml="http://www.w3.org/2003/InkML" xml:id="stk2" contextRef="#ctx0" brushRef="#br0">29066 8634 365 0,'0'0'248'6,"0"0"-113"5,0 0 37-11,0 0-43 17,0 0-17-17,0 0-4 15,0 0-39-15,0 58-6 14,0-16 4-14,0 5-13 17,0 6-20-17,0 2-16 16,0-10-1-16,0-9-7 15,0-17-3-15,4-9 0 16,-2-10 2-16,2 0-5 15,3 0 0-15,-3 0 1 16,4 0-3-15,11 0 11 16,0 0 0-17,2-4 2 0,3-9 10 15,3 5 5-15,0-5-10 15,5 5-4-14,4 1 3 14,4 3 0-15,8-2-5 19,1 6-3-19,-1 0 0 3,9 0-4 6,-6 0-1-3,-3-2-2 4,7-3-2 3,4 0 3-12,-2 5-4 14,2-3 2-13,6-1 2 3,-10 1 3 8,4-2 3-13,-4 1-10 11,-3-2 5 6,5 3-2-15,-8-1-4-2,1 1 5 16,-1-2-5-16,8 1 1 15,-9-5-1-15,-1 5 1 16,-1 1 3-16,2-2-3 17,3 2 0-17,8 3 0 12,-2-4 3-11,2-5-4 15,-2 6 0-15,-2-3 0 4,-9 6 3 2,-2-3 3 12,-8 3-2-19,2 0 1 14,-9 0-1-13,5 0-1 3,2 0-3 6,-4 0 1 7,-1 0 0-17,-3 0 0 0,-3 0-2 17,4 0 2-17,-6 0-1 11,1 0 0 5,1 0 1-16,-6 0-1 18,6 0 0-17,0 0 0 0,-1 0 0 14,5 0-1-15,1 0 1 13,1 3 1-13,5-3 0 16,-6 0-1-15,8 6 0 3,-5-6 0 8,-7 0 1 6,-1 0-1-18,0 0 0 0,-12 0-1 12,6 0 0 6,-5 0 2-18,-3 0-1 3,6 0 0 6,-15 0-2 7,4 0 2-15,3 0-1 16,-5 0 1-17,6 0 0 0,-1 0 0 16,-1 3 0-16,9 0-1 17,13 7 1-16,-3-2-1 12,-6-5 0-13,-6-3 1 14,-9 4 0-14,3-4 0 15,-9 0-1-14,0 0-2 4,0 0-2 5,0 0 0 5,0 0 4-14,0 0 1 16,0 0 0-16,0 0-2 10,0 0 2-11,0 0-1 17,0 0 1-17,0 0-2 16,0 0 0-14,0 0-2 15,0-44-1-17,0-30 5 0,0-17 1 18,0-2 2-18,0-4 4 3,0-6-1 9,0 13-3-2,0 21 1-10,0 23-3 16,0 32 2-16,0 14-2 17,0 0 0-16,0 0-1 5,0 0-2 3,0 0-59 7,-9 20-68-16,-1 5-76 16,-9 2-192-15</inkml:trace>
    </iact:actionData>
  </iact:action>
  <iact:action type="add" startTime="12270">
    <iact:property name="dataType"/>
    <iact:actionData xml:id="d3">
      <inkml:trace xmlns:inkml="http://www.w3.org/2003/InkML" xml:id="stk3" contextRef="#ctx0" brushRef="#br0">29892 9114 46 0,'0'0'77'5,"0"0"36"9,0 0-5-14,0 0 2 16,0 0 22-16,0 0 20 22,0 0 13-21,0 0-29-1,32-6-17 8,-28 6-17 8,0 0-10-16,6 0 4 16,-1 0-25-14,4 0-11-2,6 0-12 19,8 0-7-19,5 28-5 11,14 18-8-11,2 11-11 15,16 8-4 8,9 10-2-22,-1 2-4-1,16 5 4 0,3 3-5 7,8 5-4 10,0-4-1-17,2 0 0 18,-2-6-1-18,-8-5 1 3,-9-6 0 8,-14-13 3-6,-9-6-3 7,-15-13-1-8,-6-9 0 8,-17-16 1-11,-9-6 1 12,-7-6-2-10,-5 0-4 10,0 0 2-13,0 0 1 17,0 0-2-17,0 0-1 10,0 0 1 5,0 0-2-15,-57 0-3 18,-15 0 6-17,-14 0 2 0,-9 0-2 16,4 0 1-17,7 0-1 11,10 0 0-11,13 0-5 16,17 0 0-15,21 0 1 4,10 0 2 6,13 0 4 2,0 0 1-13,0 0 1 19,0 0 4-19,0 0-2 16,17 0 10-16,55 0 1 0,29 0-13 12,2 0 1 8,-2 0-2-19,-10 7 3-1,-15-7 11 11,-7 0 0-8,-4 0 0 14,-20 0-1-17,-14 0-6 15,-12 0-2-15,-15 0 2 12,-4 0-1-12,0 0-6 19,0 0-1-19,0 0-1 17,0 0-2-17,0 0 0 18,0 0 1-18,0-19-3 0,0-27 3 11,0-4 1-8,-14 6-16 8,-7 7-22 4,-3 0-16-15,-9-11-44 18,-7-14-48-16,21 34-85 0,6 0-127 13</inkml:trace>
    </iact:actionData>
  </iact:action>
  <iact:action type="add" startTime="13169">
    <iact:property name="dataType"/>
    <iact:actionData xml:id="d4">
      <inkml:trace xmlns:inkml="http://www.w3.org/2003/InkML" xml:id="stk4" contextRef="#ctx0" brushRef="#br0">30922 8880 492 0,'0'0'283'13,"0"0"-110"-12,0 0-16 14,0 0-77-15,0 0-14 13,-213 278-7-13,133-192-7 22,-8-1-8-20,2 2-12 9,-7-6-10-11,11-8 1 21,12-8-5-21,7-2-9 0,4-8-1 12,4-1-1-11,9-8 2 10,6-6-4 10,12-12-2-20,14-12 0-1,3-7-1 12,9-9 0-11,2 0-2 8,0 0 0 12,0 0 5-21,0 0-5 0,0 0 7 17,2 0-5-16,17-9 5 15,-4-7-4-16,4 1-3 0,-2-19-2 7,10-14 1 17,-8-17 0-23,4-6 0-1,-10 6 0 11,-5 24 1 0,-4 18 0-11,-4 18 0 24,0 5 0-24,0 0 0 1,0 0 0 6,0 0 0 9,0 0-2-15,0 9 2 17,0 34 23-18,0 7-4 1,0 3 6 17,0 1 10-18,0-6-11 9,0 1-1 13,0-9 1-21,0-3-6 0,0-3 1 8,17-9 6-9,4-6-1 14,7-1-4-14,-1-8 7 16,3-10-15-14,10 4-4 19,-2-4-1-21,-1 0-4 0,-5 0-3 7,-9 0 0 16,-12 0-2-22,-7 0-4-1,-4 0-32 8,0 0-75 8,0 0-53-15,0 0-117 15,-11 0-371-13</inkml:trace>
    </iact:actionData>
  </iact:action>
  <iact:action type="add" startTime="14490">
    <iact:property name="dataType"/>
    <iact:actionData xml:id="d5">
      <inkml:trace xmlns:inkml="http://www.w3.org/2003/InkML" xml:id="stk5" contextRef="#ctx0" brushRef="#br0">26830 7169 290 0,'0'0'177'6,"0"0"-56"6,0 0 49-12,0 0-60 16,0 0-1-16,0 0-27 15,0 0-16-14,-164-168-11 14,65 168-13-15,-15 0 5 14,-17 40 0-14,-10 31-4 17,-4 13-8-16,14 19 1 15,21 12-9-16,16-2 1 19,24 5-6-18,24 1 8 0,29-3-3 7,17 2-3-3,6-9-7 8,87-9-13-13,42-10 22 16,44-25-16-16,21-20-1 15,4-30-7-15,-3-15 4 16,-29-13-1-15,-26-59-3 13,-34-27-2-14,-37-26-3 16,-37-30 1-15,-38-13-3 12,0-4-12-13,-44 16-45 16,-42 37-36-15,-9 54-86 15,34 65-128-16,12 21-367 14</inkml:trace>
    </iact:actionData>
  </iact:action>
  <iact:action type="add" startTime="15058">
    <iact:property name="dataType"/>
    <iact:actionData xml:id="d6">
      <inkml:trace xmlns:inkml="http://www.w3.org/2003/InkML" xml:id="stk6" contextRef="#ctx0" brushRef="#br0">26274 8509 655 0,'0'0'151'1,"0"0"33"10,0 0-62-10,0 0-46 15,0 0-15-16,0 0-14 14,99 249 5-14,-87-143 7 20,-1 8-3-19,6 9-8 15,0-1 0-16,-3 0-20 0,-3-11 0 15,6-13-15 3,-4-11-3-18,-9-40 2 0,2-18-1 15,-6-24-5-15,0-5-6 9,0 0-2 17,0-16-10-26,-57-42-3 1,-19-16-4-1,-6-8 2 7,0 9 4 7,10 8-8 12,15 12 2-25,13 21 7-1,23 11-1 0,4 17 10 12,13 4 3-12,4 0 1 10,0 0 4-5,0 0 11 4,0 17 15 12,23 30-23-21,24 7 3 0,7 3 16 17,1 0-2-17,8 1 2 13,1-5 1-12,-1-5 0 12,-2-10-1-12,-2-13 6 13,-4-17-6-14,-7-8-2 19,-4 0-16-17,9-29-7 3,-9-25-1 7,-8-6-2-12,-8 6 0 11,-10 8 0-7,-13 15-4 7,-5 6-20-2,0 5-85 0,0 12-38-8,-61 8-75 8,27 0-48 6,-2 12-395-14</inkml:trace>
    </iact:actionData>
  </iact:action>
  <iact:action type="add" startTime="15703">
    <iact:property name="dataType"/>
    <iact:actionData xml:id="d7">
      <inkml:trace xmlns:inkml="http://www.w3.org/2003/InkML" xml:id="stk7" contextRef="#ctx0" brushRef="#br0">26630 10261 489 0,'0'0'100'8,"0"0"57"12,0 0-9-20,0 0-42 0,0 0-28 19,-297-81-9-19,200 81-18 8,0 10-3 13,11 33 3-21,5 10 0 0,10 4-7 18,12 17 8-17,17 1-5-1,2 13-4 11,29 6 1 8,11 4-1-19,0 16-5 0,59 4 8 24,34 9-13-24,31-5-9 0,17-16-14 17,15-23 1-16,0-26 7 5,4-38-9 4,-8-19-3-6,-17-4-5 7,-21-64 2-8,-24-39-3 13,-16-27-2-15,-34-37 1 8,-27-34-2-3,-13-17 1 3,-17 7-1-4,-74 38-14 11,-31 52-47-15,-40 59-45 4,-19 53-40 4,105 13-91 6,6 44-360-15</inkml:trace>
    </iact:actionData>
  </iact:action>
  <iact:action type="add" startTime="18969">
    <iact:property name="dataType"/>
    <iact:actionData xml:id="d8">
      <inkml:trace xmlns:inkml="http://www.w3.org/2003/InkML" xml:id="stk8" contextRef="#ctx0" brushRef="#br0">20300 14436 473 0,'0'0'146'1,"0"0"29"8,0 0 3 4,0 0-69-13,0 0-25 20,248-9-10-20,-180-3-12 15,1 5-4-15,11-6 0 16,5 1-2-16,3 0-11 15,-1-1-10-13,-16 4-10 14,-16 6 1-16,-13 3-4 0,-19 0 5 14,-14 0-13-14,-5 0 2 16,-4 0 0-16,0 0-2 13,0 0-3-12,0 0 0 21,-36 0-10-22,-50 0-1 0,-32 3 2 21,-15 13-1-20,-8 5-1 16,6-5 0-17,7 9-2 0,20-16 0 16,17 7 2-16,22-3 0 7,18-2 0 2,26-3 0 10,12-3 0-19,13-5-3 0,0 0-5 16,17 0-11-16,49-9 17 10,33-19 2 10,12 12 2-20,-1 0 2 0,-5 7-2 18,-10-4 7-18,-13 5 4 12,-14 1-3-11,-9-3-3 17,-15 2-1-18,-17 5 11 10,-4 3-4-4,-18 0 5 4,-5 0 8-10,0 0-5 16,0 0-11-16,0 0-1 17,0 0-8-17,-34 0-1 17,-25 0-11-17,-6 0-56 17,1 0-53-16,41 3-115-1,9 11-142 9</inkml:trace>
    </iact:actionData>
  </iact:action>
  <iact:action type="add" startTime="20655">
    <iact:property name="dataType"/>
    <iact:actionData xml:id="d9">
      <inkml:trace xmlns:inkml="http://www.w3.org/2003/InkML" xml:id="stk9" contextRef="#ctx0" brushRef="#br0">20580 17055 592 0,'0'0'146'3,"0"0"-5"5,0 0-11 7,0 0-44-15,0 0-14 18,287-25 18-17,-182 7-17 13,38 2 24-14,17-3-27 16,26-10-11-16,18 4-11 23,7 4 17-23,6 13-15 0,-19 8-4 9,-15 0 5-9,-20 0-15 16,-14 17-6 1,-18 2-6-17,-9 6-10 1,-10-12-6 12,-19-4 0-13,-13-2-2 16,-30 2-1-16,-24-9 0 12,-18 3-3-6,-8 2 3 3,0-1-3-9,0-4 0 22,0 7 1-22,-23 1-1 10,-89 2 0-10,-65 2 0 19,-55-9-1-19,-12 1-1 18,-9 2 1-18,0 6 0 0,11-12 0 8,12 10 2 10,26 4-3-18,18 7 0 4,11-6 1 7,28 13 0 9,25-16-1-19,29-2-2 0,40-2-2 11,34-1-1-12,15-7 4 14,4 0-1-13,0 0 1 15,17 0 1-15,84 0 0 19,53 0 0-20,52-7-1 0,37-39 0 9,22 2-3 8,11-2 4-16,-8 6 5 5,-17 8 4 5,-30 10 4-11,-10 22 17 12,-13 0-7 8,-11 0-16-20,-18 0-7 1,-30 0 0 9,-25 0 0 7,-28 0 0-17,-27 0 0 0,-23 0 0 17,-19 0 0-17,-17 0 0 15,0 0 0-14,0 0 0 17,-21 10 0-18,-114 9 0 10,-89-10 0-9,-94-9 0 7,-36 0 0-1,-19 0 0 12,28-16 0-19,37-6 0 11,49 3 0-10,50 13 0 12,49 6 0-13,34 0 0 23,48 0 0-23,42 0 0 0,23 0 0 11,13 0 0 9,0 0 0-20,53 0 0 0,61 0 0 11,40-7 0 5,1-5 0-14,-18-5 0 6,-21 13 0-8,-23 4-67 11,-19 0-86-7,-57 0-81 4,-17 0-151 14</inkml:trace>
    </iact:actionData>
  </iact:action>
  <iact:action type="add" startTime="23086">
    <iact:property name="dataType"/>
    <iact:actionData xml:id="d10">
      <inkml:trace xmlns:inkml="http://www.w3.org/2003/InkML" xml:id="stk10" contextRef="#ctx0" brushRef="#br0">23423 665 283 0,'0'0'164'2,"0"0"-87"13,0 0 84-14,-342-16-62 12,155 16-1-13,-34 0 5 19,-37-12-3-19,-18-1-30 14,-17-3-8-13,-10 16-22 13,-11 0-20-14,4 50-3 15,17 56-6-15,38 41-6 16,36 25 4-15,46 15 3 15,51 18 18-16,49 2 3 4,58 10 13 5,15 8 12 7,118 8-25-15,86 4-2 13,87 0-11-14,74-12-3 18,48-31 23-18,52-39-14 0,20-61-8 17,25-60-1-16,6-34-16 11,-29-63 6-12,-49-71 4 17,-69-41-8-17,-76-20 3 13,-80-30-4-12,-68-9 0 15,-63-2-2-16,-59-14 6 16,-23 6-6-16,-86-5 0 16,-93-1 0-15,-74-12-13 3,-78-8 9 5,-88 5-2 7,-62 21 2-16,-39 39-5 14,4 55 9-13,20 54 3 15,29 77 6-15,41 27-6 2,40 102 1 13,66 56-4-15,63 27 0 12,55 16 0-12,48 24 2 14,55 4 1-15,46 3 4 14,53 1 20-14,17 9-2 17,107 8-13-16,79 19-5 12,64 4-1-13,81 6 7 16,59-23-1-16,67-39 12 16,78-44-6-16,70-71 5 5,52-70-17 5,-8-40 1 4,-62-101 2-14,-104-79-9 22,-119-45 0-21,-124-33-7-1,-118-11-1 3,-126-8-65 6,-72-6-132 7,-99 189-178-16,-15 16-863 16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6T22:20:11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79">
    <iact:property name="dataType"/>
    <iact:actionData xml:id="d0">
      <inkml:trace xmlns:inkml="http://www.w3.org/2003/InkML" xml:id="stk0" contextRef="#ctx0" brushRef="#br0">4540 9775 576 0,'0'0'158'4,"0"0"-45"-4,0 0 2 0,0 0-40 0,0 0-9 1,0 0-2 66,0 0-4-66,217 0-9 0,-148 0 23 0,14 0-7-1,16 0 2 0,12 7-23 0,22 2-23 0,12-4-4 1,16-5 0 74,1 0-5-75,2 0 1 0,-8 0 3 0,9 0 5 0,-5 0-3 0,-4 0 2 0,-5 0-5 1,-5 0-8-1,-5 0-5 0,-2 0 0 80,0-14-2-79,2-5 1-1,5 2-1 0,-9-1-2 0,-7 12 2 0,-12-3 5 0,-23 5 2 0,-13 1 8 0,-27-3-7 0,-17 6 2 0,-17 0-4 87,-12 0-4-86,-3 0-4-1,-6 0 0 0,0 0-1 0,0 0-1 0,0 0-1 0,-36 0 0 0,-46 0 3 0,-34 0 1 0,-8 0 1 0,-34 0-1 0,-9 0 0 208,-23 0 7-208,-10 0-4 3,-17 0 3-1,-17 0 1-2,9 13 0 0,1-1-5 0,22 1-3 0,15 2-1 0,10 7-1 0,16-1 2 0,22-1 0 0,19-5 0 0,30 1 0 0,24 2 0 1,28-5 0-1,11-10 0 0,10 5 0 0,11-4 0 1,6-4 1-1,-4 4-1 0,4-4 2 0,0 0 2 0,6 0 17 0,76 0 0 0,45 0-15 0,31 0 4 0,23-12 3 1,19-13-2 11,28 0-1-10,-3 8 5 3,-2 15 10 127,-8 2 5-130,-17 0 0-1,-16 0-30-1,-7 0 0 0,-5-9 0 1,-24-7 0-1,-24-4 0 0,-21-5 0 0,-31 7 0 0,-22 3 0 0,-25 11 0 0,-14 1 0 0,-7-3 0 0,-2-1-64 0,-49-13-135 0,-1 10-59 0,-18 3-147 1</inkml:trace>
    </iact:actionData>
  </iact:action>
  <iact:action type="add" startTime="4593">
    <iact:property name="dataType"/>
    <iact:actionData xml:id="d1">
      <inkml:trace xmlns:inkml="http://www.w3.org/2003/InkML" xml:id="stk1" contextRef="#ctx0" brushRef="#br0">19861 9700 481 0,'0'0'161'1,"0"0"25"0,0 0-33 63,0 0-31-62,0 0-31-1,0 0 0-1,253-27-12 0,-170 17-7 0,16 3-5 0,16-1-14 0,16 1-13 0,12-3 2 75,28 2-14-75,2 1-10 1,8-3-3-1,2 8-5 0,-12 2-4 0,2 0 11 0,0 0 4 0,-3 0-3 0,10 0 0 0,-8 0 1 76,-3 0-7-76,-11 0 0 0,-2-13 0 0,-13-4-7 0,-6 2 8 0,-13 1 0 0,-16 7-3 0,-24 3-1 0,-16-2-5 0,-35 6 6 4,-14 0-5 68,-19 0-2-71,0 0-3 1,0 0 0-1,0 0-2-1,-38 0-3 0,-59 17 4 0,-50 17 0 0,-43-3 1 0,-18-10 0 0,-24-4-1 70,-8-5 0-70,-7 1 1 0,13 2 0 0,9-3 1 0,3 5 0 0,5-9-1 0,-10-5-1 1,8-3 0-1,25 0 0 74,29 0-4-74,35 0 2 0,37 0 2 0,30 0-3 0,27 0 3 0,17 0-2 0,9 0 3 1,10 0 0-1,0 0 0 0,0 0 1 3,56 0 10 66,48-6-7-69,39-7 0 0,38 2 7 0,24 1 3 0,5 3-4 1,5 7 6-1,-10 0 8 0,-1 0 3 0,-4 0-9 74,-8 0 2-74,-15 0-20 0,-21 0 0 1,-17 0 0-1,-25 0 0 0,-24 0 0 0,-26 0 0 0,-20 0 0 0,-27 0 0 0,-17 0 0 76,0 0-101-76,-11 0-95 0,-37 0-154 0,-1 0-88 0</inkml:trace>
    </iact:actionData>
  </iact:action>
  <iact:action type="add" startTime="7427">
    <iact:property name="dataType"/>
    <iact:actionData xml:id="d2">
      <inkml:trace xmlns:inkml="http://www.w3.org/2003/InkML" xml:id="stk2" contextRef="#ctx0" brushRef="#br0">4399 10072 529 0,'0'0'170'1,"0"0"-54"-1,0 0 30 1,0 0-55-1,0 0-30 70,0 0-5-70,0 0-4 0,2 8 5 0,-2 17-18 0,0 7 4 0,0 2-7 0,0 10 2 0,0 6-4 1,0 3-10 77,0 3-10-78,0 15 2 0,0-11-5 0,6 2-3 0,9-9-5 0,2-9-1 0,6 2 0 0,4-6-1 2,1 7 1-1,-1-12-1-1,-8 5 1 80,-11-11 2-80,1-1-3 0,-9-13 1 0,0-8-2 0,0-4 0 0,0 3-1 0,0-6 1 0,-34 0-3 0,-6 0 2 0,-4-9 0 6,4-16-2 0,-2-4 1 82,4 1-2-88,15 3 1 0,6 10 1 0,8 11 1 0,5-2 1 0,4 6 0 0,0 0 0 0,0 0 5 0,0 0 6 1,0 6 7-1,0 23-5 0,0 3 16 88,13 1 17-88,20-1-14 0,-1 4 4 0,2 2 11 0,-1-9-6 0,-3-14-12 0,4-5-4 0,-1-10-1 0,7 0-8 0,-2 0-4 0,15-23-5 0,-9-21 1 70,-2 0-3-70,-6-2-3 0,-10 14 0 0,-10 7-2 0,-9 14 0 0,-7 1-7 0,0 10-46 0,0 0-67 0,0 0-60 75,0 0-106-74,-11 17-217 0</inkml:trace>
    </iact:actionData>
  </iact:action>
  <iact:action type="add" startTime="8485">
    <iact:property name="dataType"/>
    <iact:actionData xml:id="d3">
      <inkml:trace xmlns:inkml="http://www.w3.org/2003/InkML" xml:id="stk3" contextRef="#ctx0" brushRef="#br0">2905 13766 106 0,'0'0'343'2,"0"0"-220"67,0 0 33-69,0 0-18 0,0 0-19 0,0 0-23 0,0 0-2 0,0-32-22 0,0 32-6 0,2 0 14 0,8 11-42 74,-6 29 8-74,3 13-5 0,-5 6-11 1,4 6-9-1,-6-11 0 0,4-14-1 0,-4-7-13 0,5-17 2 0,-1-9-1 0,-4 2-4 73,10-2-3-73,-1-1 6 0,10 6 3 1,2-8-7 0,0 4 0-1,2-1-1 0,7 6 1 0,-1-8 1 0,5-2 2 1,2-3 3 75,-1 0-3-75,12 0 1-1,3 0 4 0,-5 0 6 0,5 0 3 0,1 0 4 0,-1 0-5 0,9 0 0 0,-6 0-4 0,6 0 0 77,0 0-4-77,-10 0 0 0,3 0 0 0,-3 0-3 0,5 0-1 0,1 0 0 0,15 0 1 0,-3 0-1 0,11 0-2 0,-2 0 5 5,2 0-1-1,-2 0-1 76,4-8-3-80,6 1 0 0,3 1-4 0,-3-1 1 0,1 2 1 0,-5-2-2 1,0 7 3-1,2-9 1 0,13 0 1 0,-8 2-4 93,3-2 3-93,-9 6-1 0,-1-6 3 1,-4 2 1-1,12-5-3 0,5-5 1 0,4-8-2 0,11 2 3 0,-3-7-6 0,5 6 6 0,0-4-1 0,-3-3-6 0,-10 3 0 95,0-9 0-94,-10 2 1-1,-3 1 1 0,-8 2 0 0,-6 8 2 0,6 2-1 0,-2 3-3 0,0 3 0 0,6-9 0 0,0 1 0 0,-8-4 0 0,-1 3 0 0,1 4 0 95,2 0 0-93,10 10 0-1,9-1 0-1,-4 6 0 0,10 6 0 0,-6 0 0 0,4 0 0 0,2 0 0 0,13 0 0 0,-9 0 0 0,1 0 0 0,-7 8 0 1,-7-8 0 6,-10 0 0 79,-4 0 0-86,-6 0 0 0,6 0 0 0,0 0 0 0,2 0 0 0,-4 0 0 0,2 0 0 0,-4 0 0 0,-5 0 0 0,3 0 0 0,0-8 0 3,-9 1 0 74,-4 3 0-77,2-2 0 0,-2 6 0 0,4 0 0 0,2 0 0 0,3 0 0 0,-11 0 0 0,2 0 0 0,-5 0 0 1,12 0 0 34,-7-2 0-34,6 2 0 0,5 0 0-1,-5 0 0 0,-6 0 0 125,-8-4 0-125,1-5 0 0,1 5 0 0,0-4 0 0,1 4 0 1,-5-2 0-1,-1 6 0 0,1-3 0 0,-5 3 0 0,2-4 0 0,-6 4 0 0,0 0 0 0,3-3 0 0,-8 3 0 0,8 0 0 0,-8 0 0 0,-1 0 0 68,-4 0 0-68,-1 0 0 0,-6 0 0 0,7 0 0 0,-3 0 0 0,-6 0 0 1,5 0 0-1,-1 0 0 0,-8 0 0 69,8 0 0-69,-14 0 0 0,-1 0 0 0,1 0 0 0,-9 0 0 0,-2 0 0 0,0 0 0 0,0 0 0 1,0 0 0 3,0 0 0 70,0 0 0-74,0-5 0 0,6-15 0 0,2-4 0 0,3-1 0 0,-7 1 0 1,0 10 0-1,-4 11 0 0,0-12 0 0,0-7-47 107,0-10-96-106,0-21-36-1,0 0-74 0,0 33-101 0</inkml:trace>
    </iact:actionData>
  </iact:action>
  <iact:action type="add" startTime="10731">
    <iact:property name="dataType"/>
    <iact:actionData xml:id="d4">
      <inkml:trace xmlns:inkml="http://www.w3.org/2003/InkML" xml:id="stk4" contextRef="#ctx0" brushRef="#br0">19029 9083 450 0,'0'0'218'0,"0"0"-69"1,0 0 9 69,0 0-58-70,0 0-24 0,0 0-30 0,0 0 3 0,-8-19-6 0,-43 44-9 0,-2 3 1 0,-1 13-9 1,-5-1-10 0,8 1 4 72,7-4-11-73,2 3 1 0,6-2-6 0,13-1 0 0,6-2 5 0,11 8 11 1,6-7 10-1,0 13 1 0,0 7-5 77,10 11-2-76,22 6-5-1,1 5 3 0,1 4 2 0,-7-9-4 0,-5-3-6 0,-3-5-10 1,-5-9 1-1,-7-10-3 0,-3-11 2 0,-4-4-3 70,0-12 0-70,0-1-1 0,0-15 0 0,0-3-1 0,0 0 1 1,0 0-5-1,-15 0-1 0,-33-28 4 0,-5-18-1 3,-6 6 2 70,8 2 0-73,9 15-2 0,13 5-1 1,5 7-1-1,12 7 3 0,8 0-1 0,4-1 3 0,0 5 0 0,0 0 0 0,0 0 3 7,0 0-1 63,0 0 6-70,0 0 20 0,12 34 1 0,30 6-18 0,-8 10 17 0,13-6-1 0,3 2-6 0,-1-6-1 1,3 2-8 4,-12-14 3 65,-4-9-7-70,-2-14 3 0,2-5-1 0,-5 0-9 0,9-33 0 0,-6-36-1 0,4-13 1 0,-13 5-1 0,0 11 0 6,-10 22 0 71,-6 11-2-76,-5 16-2-1,-4 9-34 0,0 8-69 0,0 0-60 0,0 0-102 0,0 12-250 0</inkml:trace>
    </iact:actionData>
  </iact:action>
  <iact:action type="add" startTime="11888">
    <iact:property name="dataType"/>
    <iact:actionData xml:id="d5">
      <inkml:trace xmlns:inkml="http://www.w3.org/2003/InkML" xml:id="stk5" contextRef="#ctx0" brushRef="#br0">16787 13529 229 0,'0'0'134'4,"0"0"-41"62,0 0 35-64,0 0-13-1,0 0 0-1,0 0 0 0,0 0-43 0,40 56-7 0,-36-34-13 0,1-3-20 0,5 6 6 68,-6-4 17-68,0 8-14 0,1-2-7 0,5 7-2 0,-6-2-7 0,3 9-7 0,-3-1 1 0,7 1-5 0,-5-4-11 73,-4-4 5-73,4-9 12 0,3-3 1 0,5 0 1 0,8-5-9 0,5 0 1 0,11-7-5 0,2 3-6 0,8 1 4 0,3-3 6 9,10 8-1 62,2-11-3-71,5 1-2 2,-3-8 2-2,11 0 6 0,-5 0-7 0,3 0 3 0,2 0 6 1,2 0 4-1,-2-3 1 0,-2-2-4 8,-7 2-3 62,7-1 0-70,-7 4-4 0,11-9 1 0,0 9-2 0,4-3-1 0,-6-3-2 1,-6 3 1-1,-3 3 8 0,-6 0 1 79,0 0 2-78,-2 0-3-1,0 0 0 0,5 0-10 0,-1 0-2 0,0 0-2 0,0 0 0 0,3 0-2 0,1 0 4 0,-2 0 0 0,-1 0 0 75,-1 0 3-75,-4 0 3 0,4 0 2 0,-2 9-3 0,0-9 0 0,-2 3-4 0,0 6-1 0,0-9-3 0,7 0 3 0,-7 0-4 86,0 0 0-86,0-34 1 0,8 3 1 0,1-3 0 0,1 3 0 0,-2 1-1 0,1 1 0 0,1 6 6 1,-1-2-1-1,1 4-2 0,3 5 2 5,-5 0 0-1,-1-5-4 86,1 2-2-90,-4-6 0 0,1-10-1 0,7-1 1 0,3-3 0 0,4-11 0 0,-6 4-1 0,-11 5 1 1,-4 13 4-1,-13 3 6 0,0 6 1 0,9-2-4 9,2-4-2 81,-5 0-2-90,9 3 0 0,0-9-3 0,0 8 0 0,0-2 0 0,-2-4 0 0,0 10 0 1,2-4 0-1,0 11 0 0,0 2 0 0,8 2 0 0,5-2 0 78,4 3 0-78,4-1 0 0,-4 4 0 0,2 4 0 0,0 0 0 0,8 0 0 0,1 0 0 0,-1 0 0 0,-6 0 0 0,-2 0 0 0,-4 0 0 69,-3 0 0-69,3 0 0 0,-6 0 0 0,-5 0 0 0,-4 0 0 0,4 0 0 0,0 0 0 1,-4 0 0-1,-4 0 0 74,-2 0 0-74,10 0 0 0,4 0 0 0,-3 0 0 1,3 0 0-1,-8 0 0 0,4 0 0 0,-4 0 0 0,5 0 0 0,13 0 0 7,-5 0 0 65,2 0 0-72,-11 0 0 0,0 0 0 0,-8 0 0 0,4 0 0 0,-2-6 0 0,10 3 0 0,-3-1 0 0,5-1 0 3,3 5 0 74,-1 0 0-77,3 0 0 0,-4 0 0 0,6 0 0 0,0 0 0 0,-7 0 0 0,-4 0 0 0,-1 0 0 0,-1 0 0 0,-4 0 0 7,0 0 0 66,-7 0 0-73,-1 0 0 0,4 0 0 1,-5 0 0-1,9 0 0 0,-2 0 0 0,-8 0 0 0,3 0 0 0,3 0 0 0,-6 9 0 76,6-6 0-76,-3 3 0 0,5-2 0 1,2-4 0-1,-4 3 0 0,2 2 0 0,2-5 0 0,4 7 0 0,-4-3 0 0,2 5 0 6,-6-4 0 37,-7-5 0-43,-1 0 0 0,-5 0 0 0,-8 0 0 0,-1 0 0 0,3 0 0 106,-4 0 0-106,-1 0 0 0,-1 0 0 0,-7 0 0 1,2 0 0-1,-8 0 0 0,0 0 0 0,6 0 0 0,7 0 0 0,-3 0 0 0,-4 0 0 0,-2 0 0 0,7 0 0 0,-9 0 0 9,4 0 0-4,-8 0 0 95,1 0 0-99,3 0 0-1,3-5 0 0,-4-8 0 0,6-2 0 0,-3-2 0 1,0-7 0-1,-2 0 0 0,2 7 0 0,-9 5 0 0,-5-1 0 0,5 10 0 0,-12-2 0 2,0 1-6 67,0 1-67-69,0-7-42 0,0-11-44 1,0-8-108 0,0 14-57-1,0 8-570 0</inkml:trace>
    </iact:actionData>
  </iact:action>
  <iact:action type="add" startTime="16885">
    <iact:property name="dataType"/>
    <iact:actionData xml:id="d6">
      <inkml:trace xmlns:inkml="http://www.w3.org/2003/InkML" xml:id="stk6" contextRef="#ctx0" brushRef="#br0">3339 14520 538 0,'0'0'170'1,"0"0"-39"-1,0 0-6 0,0 0-42 1,0 0-21-1,0 0 10 0,0 0-6 0,0 0 4 0,50 25 0 71,-37-7-10-71,2 4-12 0,4 9-15 0,4 17-9 0,-6-2-12 0,6 11-4 0,-2 4 2 0,0-4-2 0,0 5-1 77,0-9 5-77,-2 0 1 0,-4-16-5 0,0-15-2 1,-11-5-3-1,0-11 0 0,0-4-2 0,-4-2-1 0,0 0 0 0,0 0 1 0,0 13 0 86,2 3 2-86,7 9-2 2,-5-8-1 0,-4-6 0-1,0-2 0-1,0 0 1 0,0-9-1 1,0 0-1-1,0 0 0 0,0 0-2 0,0 3 1 0,-15 4 0 9,-40 11 2 82,-10-6 3-91,-4 5-2 0,-7-2-1 0,6-5 0 0,-1-7 0 0,24 2-1 0,5-5 1 0,19 0 1 2,12 0-1-1,7 0 0-1,4 0 0 1,0 0 0 0,0 0 3 5,0 0 4 90,0 0 2-96,0 0 11 0,42 0-10 1,9 0 18-1,-1 0 1 0,9 0-7 0,-4 0-6 0,-2 7-1 0,2-4 0 0,-11 7 6 0,-2-10-6 0,-4 0-4 0,-6 2 6 6,-5-2-9 86,-10 6 0-91,6-6 2-1,-4 4 3 0,-2-4-3 0,2 0-5 0,-2 0-2 0,0 0-1 1,2 0-1-1,4-12 1 0,-4-33 0 0,2-10 3 0,-7-1 2 96,5-17 5-96,-4-1 0 0,-11 1-4 1,5-9-1-1,-7 3-4 0,4 14-2 0,-2 21 0 0,-4 28-1 0,0 12-1 0,0 4-19 0,0 0-50 0,7 64-72 0,-7-23-109 10,2 26-203 82</inkml:trace>
    </iact:actionData>
  </iact:action>
  <iact:action type="add" startTime="18086">
    <iact:property name="dataType"/>
    <iact:actionData xml:id="d7">
      <inkml:trace xmlns:inkml="http://www.w3.org/2003/InkML" xml:id="stk7" contextRef="#ctx0" brushRef="#br0">4784 18814 469 0,'0'0'164'0,"0"0"2"7,0 0-14 62,0 0-40-69,0 0 3 0,0 0-10 0,78 9 4 0,-31-9-3 0,5-13-25 0,18 5-14 0,12 1-4 0,17-15-19 89,13 7-12-89,8-10-4 0,4 5-8 0,7-10 4 0,-1 5 7 1,3 15-4-1,13 1 0 0,-1 9-3 0,-6 0-5 0,6 0-15 0,-12 0 1 0,-8 0-4 88,-3 0 2-88,8 0 3 0,1 0-1 0,6 0 4 0,4 0 1 0,5 0-1 0,-1 0 1 0,5 0-10 0,-5 0 0 0,-4 0 0 0,-16 0 0 0,-5 0 0 70,-13-16 0-70,-14-2 0 0,-11 7 0 0,-12 3 0 0,-18 8 0 0,-12 0 0 0,-12 0 0 0,-9 0 0 0,-7 0 0 73,-1 0 0-73,-11 0 0 0,0 0 0 0,0 0 0 0,0 0 0 0,0 0 0 0,0 0 0 0,0 0 0 1,0 0 0-1,-32 0 0 97,-46 19 0-97,-27 6 0 0,-17-7 0 1,-20-11 0-1,-16-4 0 0,-14-3 0 0,-10 0 0 0,-18 0 0 0,0 0 0 0,10 0 0 0,3-7 0 0,12 7 0 0,19 0 0 128,-8 0 0-128,1 0 0 0,3 0 0 1,15 0 0-1,10 0 0 0,6 0 0 0,18 0 0 0,8 7 0 0,14 2 0 0,7 0 0 0,14-9 0 0,9 0 0 0,21 0 0 0,17 0 0 0,7 0 0 1,9 0-14-1,5 0 12 5,0 0-1 82,0 0 2-86,0 0 1-1,-4 0 1 0,4 0 0 0,0 0 0 0,36 0 1 0,50 0-2 0,30 0 0 0,36 0 3 0,40-18-1 0,33 8 0 0,30-8 6 86,-4 11-8-86,-11-1 0 0,-16 8 0 1,-12 0 0 1,-1 0 0-1,13 0 0-1,3 0 0 0,-6 0 0 0,5 0 0 0,-22 0 0 0,-23 0 0 1,-16 0 0 83,-37 0 0-84,-16 0 0 0,-26-4 0 0,-22-5 0 0,-22 1 0 0,-25 8 0 0,-13 0 0 0,-4 0 0 0,0 0 0 0,0 0 0 0,-9-8-54 6,-73-13-193 76,27 14-33-81,-16-3-140 0</inkml:trace>
    </iact:actionData>
  </iact:action>
  <iact:action type="add" startTime="20314">
    <iact:property name="dataType"/>
    <iact:actionData xml:id="d8">
      <inkml:trace xmlns:inkml="http://www.w3.org/2003/InkML" xml:id="stk8" contextRef="#ctx0" brushRef="#br0">17293 14465 309 0,'0'0'188'2,"0"0"-37"-1,0 0 10 62,0 0-43-63,0 0-24 0,0 0-7 0,0 0-19 0,6-13-6 1,-2 13-27-1,3 24 3 0,1 13-2 2,-4 5-14 67,0 5-8-69,-4 15-3 0,5 0-3 0,1 3-6 0,-6 1 2 0,4-13 0 0,-4-6-3 0,0-4 2 0,4-8-1 79,3 2 4-77,16 1 2-1,11 2 1-1,6 1 6 1,4 5 2-1,4-2-2 0,-10-3-1 0,0-8-1 0,-10-14 1 0,-11-2 1 0,-7-13-3 79,-6-4 3-79,-2 5-3 0,-2-5-10 0,0 0-2 0,0 0-5 1,0 0-2 0,-33 0 5 0,-22 0 2-1,-4-9 1 0,2-8 0 1,17 9 0 75,17 4-1-76,16 1-4 0,7 3 4 0,0 0 0 0,0 0 5 0,0 0 2 0,0 0 0 1,19 0 22-1,32 0-14 0,21 13-13 4,-13-1 8 71,-7-5 3-75,-18-7-1 0,-17 0 3 0,-4 0 0 0,-13 0-3 0,0 0-11 0,0 0-1 0,0-44 0 0,0-9 0 1,0-1 0 4,0 8 0 71,0 6-1-75,0 8-5-1,0 7-37 0,0 0-50 0,-9 10-110 1,5 15-42-1,-2 0-421 0</inkml:trace>
    </iact:actionData>
  </iact:action>
  <iact:action type="add" startTime="21511">
    <iact:property name="dataType"/>
    <iact:actionData xml:id="d9">
      <inkml:trace xmlns:inkml="http://www.w3.org/2003/InkML" xml:id="stk9" contextRef="#ctx0" brushRef="#br0">18561 18748 437 0,'0'0'180'1,"0"0"-28"-1,0 0-22 0,0 0-37 0,0 0-18 0,0 0-21 0,137 0-6 80,-92 10 13-80,11-10 1 0,8 8 21 0,14-1-11 0,10 5-16 1,22-2-14-1,18-10-16 0,13 0 0 0,11 0-4 0,13 0-1 0,-5 0 3 82,-2-10 1-82,-4-5 10 0,1 11-12 0,-3-4-1 0,6 8-1 0,0-10-5 0,0 10-9 0,-6-7-6 0,-13-10 1 0,-6 13 3 0,-9 4 10 79,1 0-8-79,-7 0 1 0,2 0 0 0,-11 0-2 0,7 0-5 0,-8 0 1 0,-7 0-2 0,-9 0 3 0,-11 0-3 1,-10 0 1 0,-8 0-1 73,-10 0 1-74,-23 0 0 0,-11-7 0 0,-13 7 5 0,-2 0-1 0,-4 0-1 0,0 0-3 0,0 0 0 0,0 0-1 0,0 0-2 82,0 0-4-82,-29 0-5 0,-56 0 6 0,-41 7 5 0,-32 21 1 1,2-6 1 0,-21-7-2-1,-11-5 1 0,-1-10 2 0,-16 0-2 1,-8 0-1 5,-8 0 2 70,0 0-2-75,4 0 0-1,4 0-1 0,2 0-2 0,13 0 1 0,9 7 1 0,33-7-1 0,23 4 2 1,32-4-1-1,40 0 1 5,21 0-1 70,29 0 1-75,7 0 0 0,4 0 1 0,-6 0 2 0,6 0 0 0,0 0 5 0,0 0 0 0,0 0 5 0,80 0 4 0,50 4-7 90,60-4-6-90,33 0 8 0,34 0 16 0,30 0 7 0,-3 0 3 1,9 0-38-1,-19-8 0 0,-15 1 0 0,-20-18 0 0,-1-4 0 0,-7 1 0 0,-7-18 0 103,-11 9 0-103,-24-7 0 0,-24 16 0 0,-47 10 0 0,-45 7 0 0,-33 11 0 0,-27 0 0 0,-13 0 0 0,0 0 0 0,0 0 0 0,-36 0-111 1,-61 0-118-1,32 0-4 0,-26 0-77 8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6T22:20:11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80">
    <iact:property name="dataType"/>
    <iact:actionData xml:id="d0">
      <inkml:trace xmlns:inkml="http://www.w3.org/2003/InkML" xml:id="stk0" contextRef="#ctx0" brushRef="#br0">13871 7637 362 0,'0'0'319'0,"0"0"-152"1,0 0 20-1,0 0-48 0,0 0-45 68,0 0-7-68,0 0-14 0,0 0-41 0,0 0 1 0,172 286-1 0,-134-146-7 0,2 15-4 0,5 5 2 0,-7-5-2 82,0-8 3-82,-11-9-7 0,0-3 1 0,-4-11-3 0,-4-6 0 1,-2-22-2-1,-10-21-5 0,-5-25-3 0,2-30-4 0,-4-15-1 0,0-5-1 6,0 0-2 73,0 0-2-79,-30-47-3 0,-39-25 7 0,-11-24 1 0,-2 3-9 0,-7 3 8 0,7 17 1 1,12 20-1-1,11 16-2 0,24 21 0 1,24 11 1 71,11 5 2-72,0 0 1 0,0 0 4 0,-4 0 12 0,4 58 2 0,0 20-9 0,0 10 5 0,0-6 6 0,8 1 0 74,18-5-5-73,7 0 7-1,-3-9 1 0,10-14-1 0,-9-9 3 0,9-4 0 0,0-10 2 0,3-3-4 0,-3-13 2 0,-11-3 2 4,1-10-28 80,12-3 0-84,2 0 0 0,5-9 0 0,14-43 0 0,-4-30 0 0,4-21 0 0,-2-9 0 0,-6 5 0 0,-13 21 0 0,-17 32 0 0,-6 27 0 5,-10 21 0 72,-3 3-34-77,-2 3-77 0,-4 0-75 1,0 0-53-1,0 9-113 0</inkml:trace>
    </iact:actionData>
  </iact:action>
  <iact:action type="add" startTime="3775">
    <iact:property name="dataType"/>
    <iact:actionData xml:id="d1">
      <inkml:trace xmlns:inkml="http://www.w3.org/2003/InkML" xml:id="stk1" contextRef="#ctx0" brushRef="#br0">14876 10865 365 0,'0'0'227'1,"0"0"-32"5,0 0 13 70,0 0-65-76,0 0-16 1,0 0-10-1,63 0-12 0,-63 0-23 0,0 0-7 0,0 0-23 0,0 0-17 0,-23 0-13 0,-70 0-7 4,-35 0 66 76,-28 0-45-80,-32 0 5 0,-42 0 3 0,-37 0-13 0,-22 0 7 0,-23 0-30 0,2 0-8 1,13-15 0 0,34 1 0 0,35 3 0 0,58 11 0 80,39 0 0-80,38 0 0-1,34 0 0 0,28 0 0 0,14 0 0 0,6 0 0 1,7 0 0-1,0 0 0 0,0 0 0 0,-3 0 0 0,1 11 0 82,6 31 0-82,0 24 0 1,0 24 0-1,0 7 0 0,0 13 0 0,4 13 0 0,13 12 0 0,-2 8 0 0,-5 16 0 0,7 20 0 0,-10 29 0 82,7 50 0-82,5 21 0 0,-4 11 0 0,-4 2 0 0,8-26 0 0,-9-4 0 1,1-4 0-1,1-18 0 0,-8-10 0 0,-4-11 0 0,0-7 0 4,0-2 0 4,0-11 0 67,0-6 0-74,3-22 0-1,1-24 0 0,2-25 0 0,0-20 0 0,-6-20 0 0,5 1 0 0,-3-23 0 0,8 5 0 0,-6-2 0 81,7 2 0-81,-3-8 0 0,-3-5 0 0,3 1 0 0,5-12 0 0,-3-7 0 0,-1-6 0 0,-5-9 0 0,2 6 0 0,-6 0 0 0,4 4 0 77,-4 11 0-76,0 10 0-1,0 8 0 0,0-13 0 0,0-2 0 0,0-6 0 0,0 1 0 1,0-19 0-1,0-1 0 0,0-6 0 81,0-8 0-81,0-4 0 0,0 0 0 0,0 12 0 0,0 13 0 0,0 12 0 0,0-2 0 0,0 2 0 1,0-12 0-1,0-4 0 0,0-21 0 77,0 0 0-77,0 0 0 0,0 0 0 0,0 0 0 0,11 0 0 0,46 0 0 0,25 0 0 0,42 0 0 1,39 0 0 0,9 0 0-1,14 0 0 83,10 0 0-83,8 0 0 0,3 0 0 0,8 0 0 0,-11 0 0 0,-10 29 0 0,0-13 0 0,-2 3 0 0,-5-1 0 0,-12-11 0 0,-23-2 0 87,-32-5 0-86,-36 0 0 1,-25 0 0-2,-25 0 0 0,-15 0 0 0,-11 0 0 0,-6 0 0 0,-2 0 0 0,7 0 0 0,-3 0 0 0,2 0 0 1,-4 0 0 91,13-5 0-92,8-48 0 0,0-29 0 0,-1-27 0 0,-8-46 0 0,-10-26 0 0,-1-47 0 0,-3-50 0 1,0-24 0-1,6-28 0 0,4-14 0 0,3 1 0 4,6 12 0 96,-11 11 0-100,-3 11 0 0,-5 3 0 1,0 7 0-1,0-3 0 0,0 12 0 0,0 13 0 0,-9 9 0 0,-10 24 0 0,-2 29 0 0,6 22 0 0,-3 21 0 0,9 32 0 10,-4 18 0-10,3 17 0 98,1 13 0-98,1 20 0 0,4-1 0 0,-7 4 0 0,-3-9 0 0,7-4 0 1,-10 5 0-1,7 3 0 0,-5 20 0 0,7 14 0 0,-1-1 0 0,3 16 0 0,2 6 0 98,-3 11 0-97,7 3 0-1,0 5 0 0,-4 0 0 0,4 0 0 0,0 0 0 0,-2 0 0 0,2 0 0 0,0 0 0 0,0 60 0 0,2 28 0 0,40 14-42 0,-2-12-212 5,-25-62-144 4</inkml:trace>
    </iact:actionData>
  </iact:action>
  <iact:action type="add" startTime="6676">
    <iact:property name="dataType"/>
    <iact:actionData xml:id="d2">
      <inkml:trace xmlns:inkml="http://www.w3.org/2003/InkML" xml:id="stk2" contextRef="#ctx0" brushRef="#br0">25730 7948 499 0,'0'0'297'1,"0"0"-106"-1,0 0-26 0,0 0-36 0,0 0-13 71,0 0-8-71,0 0-53 0,46 58-11 0,-33 6-7 0,-2 19-6 0,1 14-2 0,3 3 8 0,-2 12-12 0,6 13 6 0,-2 0-9 6,6 6-4 71,0-10-8-77,-4-14 1 0,-2-13 3 0,2-11-3 0,-9-23 0 1,3-14-4-1,-7-21-2 0,-6-17-2 0,0-8-2 0,0 0-1 84,0 0-1-84,0 0 1 1,0 0-3-1,0 0 0 0,0 0-1 0,0 0 0 0,0 0-2 0,-12-17-1 0,-39-24 5 1,-16-8-4 0,-1-5 3 0,-10-1 0 83,2-2-2-83,13 11-6-1,12 14 0 0,20 14-1 0,14 11 5 0,11 7 7 1,6 0 1-1,0 0 3 0,0 0 6 0,0 0 28 0,0 7 4 80,10 52 10-80,34 18-40 0,7 1 8 0,2-6 0 0,-1-10-3 0,-3-2-5 0,1-5-12 0,-14-10 0 0,-8-17 0 1,-11-12 0-1,-9-16 0 81,-2 0 0-81,9 0 0 0,23 0 0 0,6-16 0 0,15-41 0 0,4-17 0 0,-4-16 0 0,3-11 0 0,-18 5 0 0,-4 15 0 0,-11 25 0 6,-16 21 0 69,-3 20 0-74,-10 12 0 0,0 3-47-1,0 0-69 0,0 7-55 0,0 22-13 0,0 16-240 0</inkml:trace>
    </iact:actionData>
  </iact:action>
  <iact:action type="add" startTime="7561">
    <iact:property name="dataType"/>
    <iact:actionData xml:id="d3">
      <inkml:trace xmlns:inkml="http://www.w3.org/2003/InkML" xml:id="stk3" contextRef="#ctx0" brushRef="#br0">27721 10473 541 0,'0'0'259'3,"0"0"-53"-3,0 0-41 0,0 0-65 0,0 0 16 0,0 0-9 0,-273 73-31 0,102-73-1 0,-38 0-8 79,-29 0 2-79,-15 0-18 0,2-4 4 0,-10-3-18 0,8 7-9 0,15 0 0 0,27 0 1 0,11 17-9 0,32 6-12 0,22 1-3 84,33 1 0-83,30-7-5 1,31-7 0-1,22 0 0-1,9-1 0 0,13 5 0 0,-3 10 0 0,7 11 0 0,4 18 0 0,0 11 0 0,0 17 0 1,0 11 0 5,4 22 0 71,17 25 0-76,9 26 0-1,1 40 0 0,-3 18 0 1,-1 25 0-1,0 42 0 0,1 18 0 0,-5 21 0 0,2 15 0 0,1-19 0 3,-5-7 0 83,6-12 0-86,-10-14 0 1,-2-10 0-1,4-18 0 0,-2 0 0 0,1-15 0 0,-7-9 0 0,19-18 0 0,-12-22 0 0,1-25 0 0,-4-16 0 3,-2-13 0 80,-9-21 0-83,4-4 0 0,-3-7 0 0,-1-21 0 0,-4-12 0 0,0-17 0 0,0-8 0 1,0-8 0-1,0-5 0 0,0-7 0 0,0 1 0 79,0-10 0-78,0-3 0-1,0-13 0 0,0-9 0 0,0 1 0 0,0-4 0 0,0 0 0 0,0 0 0 0,0 0 0 0,0 0 0 0,0 0 0 76,0 8 0-76,0-8 0 0,0 0 0 0,0 0 0 1,0 17 0-1,0 4 0 0,0-2 0 0,0 6 0 0,0-25 0 0,0 0 0 80,0 0 0-80,8 0 0 0,-1 0 0 0,26 0 0 0,24 0 0 0,28-15 0 0,35-14 0 0,17 1 0 0,25-1 0 0,13 12 0 0,14-2 0 83,-9 9 0-83,1 3 0 0,-6 7 0 1,-3 0 0-1,-7 0 0 0,-3 0 0 0,-14 0 0 0,3 0 0 0,-16 0 0 0,0 0 0 0,-13 0 0 81,-23-8 0-80,-12-2 0 0,-24 7 0-1,-19-1 0 0,-4-1 0 0,-6 2 0 0,-11 3 0 0,-4-4 0 0,-13 4 0 0,11 0 0 0,-13 0 0 84,-1 0 0-84,3 0 0 0,-6 0 0 0,0 0 0 0,0-9 0 0,0 9 0 0,0-19 0 0,19-14 0 0,-4-24 0 0,14-43 0 0,-10-25 0 6,-10-47 0 73,-3-33 0-79,-6-47 0 0,0-38 0 0,0-29 0 0,0-19 0 0,-4-15 0 0,-15-6 0 0,-9-8 0 0,5-21 0 1,-13-13 0 1,-6-8 0 92,-15 10 0-94,-2 27 0 0,0 24 0 0,2 42 0 0,-2 28 0 0,5 41 0 0,13 37 0 1,4 35 0-1,15 53 0 0,1 34 0 0,15 29 0 0,2 21 0 5,-2 7 0 96,6-4 0-101,0-4 0 0,0 4 0 0,-5-3 0 0,5-1 0 0,-4 2 0 0,0 11 0 1,4 7 0-1,0 5 0 0,0 4 0 0,0 0 0 0,0 0 0 0,0 0 0 0,0 0 0 102,0 0 0-102,0 0 0 0,4 45 0 0,38 20-70 0,3 3-132 0,-27-33-165 0,1-16-357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6T22:20:11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80">
    <iact:property name="dataType"/>
    <iact:actionData xml:id="d0">
      <inkml:trace xmlns:inkml="http://www.w3.org/2003/InkML" xml:id="stk0" contextRef="#ctx0" brushRef="#br0">13871 7637 362 0,'0'0'319'0,"0"0"-152"1,0 0 20-1,0 0-48 0,0 0-45 68,0 0-7-68,0 0-14 0,0 0-41 0,0 0 1 0,172 286-1 0,-134-146-7 0,2 15-4 0,5 5 2 0,-7-5-2 82,0-8 3-82,-11-9-7 0,0-3 1 0,-4-11-3 0,-4-6 0 1,-2-22-2-1,-10-21-5 0,-5-25-3 0,2-30-4 0,-4-15-1 0,0-5-1 6,0 0-2 73,0 0-2-79,-30-47-3 0,-39-25 7 0,-11-24 1 0,-2 3-9 0,-7 3 8 0,7 17 1 1,12 20-1-1,11 16-2 0,24 21 0 1,24 11 1 71,11 5 2-72,0 0 1 0,0 0 4 0,-4 0 12 0,4 58 2 0,0 20-9 0,0 10 5 0,0-6 6 0,8 1 0 74,18-5-5-73,7 0 7-1,-3-9 1 0,10-14-1 0,-9-9 3 0,9-4 0 0,0-10 2 0,3-3-4 0,-3-13 2 0,-11-3 2 4,1-10-28 80,12-3 0-84,2 0 0 0,5-9 0 0,14-43 0 0,-4-30 0 0,4-21 0 0,-2-9 0 0,-6 5 0 0,-13 21 0 0,-17 32 0 0,-6 27 0 5,-10 21 0 72,-3 3-34-77,-2 3-77 0,-4 0-75 1,0 0-53-1,0 9-113 0</inkml:trace>
    </iact:actionData>
  </iact:action>
  <iact:action type="add" startTime="3775">
    <iact:property name="dataType"/>
    <iact:actionData xml:id="d1">
      <inkml:trace xmlns:inkml="http://www.w3.org/2003/InkML" xml:id="stk1" contextRef="#ctx0" brushRef="#br0">14876 10865 365 0,'0'0'227'1,"0"0"-32"5,0 0 13 70,0 0-65-76,0 0-16 1,0 0-10-1,63 0-12 0,-63 0-23 0,0 0-7 0,0 0-23 0,0 0-17 0,-23 0-13 0,-70 0-7 4,-35 0 66 76,-28 0-45-80,-32 0 5 0,-42 0 3 0,-37 0-13 0,-22 0 7 0,-23 0-30 0,2 0-8 1,13-15 0 0,34 1 0 0,35 3 0 0,58 11 0 80,39 0 0-80,38 0 0-1,34 0 0 0,28 0 0 0,14 0 0 0,6 0 0 1,7 0 0-1,0 0 0 0,0 0 0 0,-3 0 0 0,1 11 0 82,6 31 0-82,0 24 0 1,0 24 0-1,0 7 0 0,0 13 0 0,4 13 0 0,13 12 0 0,-2 8 0 0,-5 16 0 0,7 20 0 0,-10 29 0 82,7 50 0-82,5 21 0 0,-4 11 0 0,-4 2 0 0,8-26 0 0,-9-4 0 1,1-4 0-1,1-18 0 0,-8-10 0 0,-4-11 0 0,0-7 0 4,0-2 0 4,0-11 0 67,0-6 0-74,3-22 0-1,1-24 0 0,2-25 0 0,0-20 0 0,-6-20 0 0,5 1 0 0,-3-23 0 0,8 5 0 0,-6-2 0 81,7 2 0-81,-3-8 0 0,-3-5 0 0,3 1 0 0,5-12 0 0,-3-7 0 0,-1-6 0 0,-5-9 0 0,2 6 0 0,-6 0 0 0,4 4 0 77,-4 11 0-76,0 10 0-1,0 8 0 0,0-13 0 0,0-2 0 0,0-6 0 0,0 1 0 1,0-19 0-1,0-1 0 0,0-6 0 81,0-8 0-81,0-4 0 0,0 0 0 0,0 12 0 0,0 13 0 0,0 12 0 0,0-2 0 0,0 2 0 1,0-12 0-1,0-4 0 0,0-21 0 77,0 0 0-77,0 0 0 0,0 0 0 0,0 0 0 0,11 0 0 0,46 0 0 0,25 0 0 0,42 0 0 1,39 0 0 0,9 0 0-1,14 0 0 83,10 0 0-83,8 0 0 0,3 0 0 0,8 0 0 0,-11 0 0 0,-10 29 0 0,0-13 0 0,-2 3 0 0,-5-1 0 0,-12-11 0 0,-23-2 0 87,-32-5 0-86,-36 0 0 1,-25 0 0-2,-25 0 0 0,-15 0 0 0,-11 0 0 0,-6 0 0 0,-2 0 0 0,7 0 0 0,-3 0 0 0,2 0 0 1,-4 0 0 91,13-5 0-92,8-48 0 0,0-29 0 0,-1-27 0 0,-8-46 0 0,-10-26 0 0,-1-47 0 0,-3-50 0 1,0-24 0-1,6-28 0 0,4-14 0 0,3 1 0 4,6 12 0 96,-11 11 0-100,-3 11 0 0,-5 3 0 1,0 7 0-1,0-3 0 0,0 12 0 0,0 13 0 0,-9 9 0 0,-10 24 0 0,-2 29 0 0,6 22 0 0,-3 21 0 0,9 32 0 10,-4 18 0-10,3 17 0 98,1 13 0-98,1 20 0 0,4-1 0 0,-7 4 0 0,-3-9 0 0,7-4 0 1,-10 5 0-1,7 3 0 0,-5 20 0 0,7 14 0 0,-1-1 0 0,3 16 0 0,2 6 0 98,-3 11 0-97,7 3 0-1,0 5 0 0,-4 0 0 0,4 0 0 0,0 0 0 0,-2 0 0 0,2 0 0 0,0 0 0 0,0 60 0 0,2 28 0 0,40 14-42 0,-2-12-212 5,-25-62-144 4</inkml:trace>
    </iact:actionData>
  </iact:action>
  <iact:action type="add" startTime="6676">
    <iact:property name="dataType"/>
    <iact:actionData xml:id="d2">
      <inkml:trace xmlns:inkml="http://www.w3.org/2003/InkML" xml:id="stk2" contextRef="#ctx0" brushRef="#br0">25730 7948 499 0,'0'0'297'1,"0"0"-106"-1,0 0-26 0,0 0-36 0,0 0-13 71,0 0-8-71,0 0-53 0,46 58-11 0,-33 6-7 0,-2 19-6 0,1 14-2 0,3 3 8 0,-2 12-12 0,6 13 6 0,-2 0-9 6,6 6-4 71,0-10-8-77,-4-14 1 0,-2-13 3 0,2-11-3 0,-9-23 0 1,3-14-4-1,-7-21-2 0,-6-17-2 0,0-8-2 0,0 0-1 84,0 0-1-84,0 0 1 1,0 0-3-1,0 0 0 0,0 0-1 0,0 0 0 0,0 0-2 0,-12-17-1 0,-39-24 5 1,-16-8-4 0,-1-5 3 0,-10-1 0 83,2-2-2-83,13 11-6-1,12 14 0 0,20 14-1 0,14 11 5 0,11 7 7 1,6 0 1-1,0 0 3 0,0 0 6 0,0 0 28 0,0 7 4 80,10 52 10-80,34 18-40 0,7 1 8 0,2-6 0 0,-1-10-3 0,-3-2-5 0,1-5-12 0,-14-10 0 0,-8-17 0 1,-11-12 0-1,-9-16 0 81,-2 0 0-81,9 0 0 0,23 0 0 0,6-16 0 0,15-41 0 0,4-17 0 0,-4-16 0 0,3-11 0 0,-18 5 0 0,-4 15 0 0,-11 25 0 6,-16 21 0 69,-3 20 0-74,-10 12 0 0,0 3-47-1,0 0-69 0,0 7-55 0,0 22-13 0,0 16-240 0</inkml:trace>
    </iact:actionData>
  </iact:action>
  <iact:action type="add" startTime="7561">
    <iact:property name="dataType"/>
    <iact:actionData xml:id="d3">
      <inkml:trace xmlns:inkml="http://www.w3.org/2003/InkML" xml:id="stk3" contextRef="#ctx0" brushRef="#br0">27721 10473 541 0,'0'0'259'3,"0"0"-53"-3,0 0-41 0,0 0-65 0,0 0 16 0,0 0-9 0,-273 73-31 0,102-73-1 0,-38 0-8 79,-29 0 2-79,-15 0-18 0,2-4 4 0,-10-3-18 0,8 7-9 0,15 0 0 0,27 0 1 0,11 17-9 0,32 6-12 0,22 1-3 84,33 1 0-83,30-7-5 1,31-7 0-1,22 0 0-1,9-1 0 0,13 5 0 0,-3 10 0 0,7 11 0 0,4 18 0 0,0 11 0 0,0 17 0 1,0 11 0 5,4 22 0 71,17 25 0-76,9 26 0-1,1 40 0 0,-3 18 0 1,-1 25 0-1,0 42 0 0,1 18 0 0,-5 21 0 0,2 15 0 0,1-19 0 3,-5-7 0 83,6-12 0-86,-10-14 0 1,-2-10 0-1,4-18 0 0,-2 0 0 0,1-15 0 0,-7-9 0 0,19-18 0 0,-12-22 0 0,1-25 0 0,-4-16 0 3,-2-13 0 80,-9-21 0-83,4-4 0 0,-3-7 0 0,-1-21 0 0,-4-12 0 0,0-17 0 0,0-8 0 1,0-8 0-1,0-5 0 0,0-7 0 0,0 1 0 79,0-10 0-78,0-3 0-1,0-13 0 0,0-9 0 0,0 1 0 0,0-4 0 0,0 0 0 0,0 0 0 0,0 0 0 0,0 0 0 0,0 0 0 76,0 8 0-76,0-8 0 0,0 0 0 0,0 0 0 1,0 17 0-1,0 4 0 0,0-2 0 0,0 6 0 0,0-25 0 0,0 0 0 80,0 0 0-80,8 0 0 0,-1 0 0 0,26 0 0 0,24 0 0 0,28-15 0 0,35-14 0 0,17 1 0 0,25-1 0 0,13 12 0 0,14-2 0 83,-9 9 0-83,1 3 0 0,-6 7 0 1,-3 0 0-1,-7 0 0 0,-3 0 0 0,-14 0 0 0,3 0 0 0,-16 0 0 0,0 0 0 0,-13 0 0 81,-23-8 0-80,-12-2 0 0,-24 7 0-1,-19-1 0 0,-4-1 0 0,-6 2 0 0,-11 3 0 0,-4-4 0 0,-13 4 0 0,11 0 0 0,-13 0 0 84,-1 0 0-84,3 0 0 0,-6 0 0 0,0 0 0 0,0-9 0 0,0 9 0 0,0-19 0 0,19-14 0 0,-4-24 0 0,14-43 0 0,-10-25 0 6,-10-47 0 73,-3-33 0-79,-6-47 0 0,0-38 0 0,0-29 0 0,0-19 0 0,-4-15 0 0,-15-6 0 0,-9-8 0 0,5-21 0 1,-13-13 0 1,-6-8 0 92,-15 10 0-94,-2 27 0 0,0 24 0 0,2 42 0 0,-2 28 0 0,5 41 0 0,13 37 0 1,4 35 0-1,15 53 0 0,1 34 0 0,15 29 0 0,2 21 0 5,-2 7 0 96,6-4 0-101,0-4 0 0,0 4 0 0,-5-3 0 0,5-1 0 0,-4 2 0 0,0 11 0 1,4 7 0-1,0 5 0 0,0 4 0 0,0 0 0 0,0 0 0 0,0 0 0 0,0 0 0 102,0 0 0-102,0 0 0 0,4 45 0 0,38 20-70 0,3 3-132 0,-27-33-165 0,1-16-357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3T20:30:51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71">
    <iact:property name="dataType"/>
    <iact:actionData xml:id="d0">
      <inkml:trace xmlns:inkml="http://www.w3.org/2003/InkML" xml:id="stk0" contextRef="#ctx0" brushRef="#br0">1019 12740 239 0,'0'0'671'14,"0"0"-479"-14,0 0-41 14,0 0-24-14,240 4-25 16,-99 17-21-16,36-2-6 18,23-1 0-18,34-11-11 16,36-1-13-16,27-6-1 14,13 0-13-13,6 0-9 19,0 0-3-20,-6 0-3 0,-5 3 2 13,-1 13-5-13,-3-7-5 13,-6-9-14 4,-6 0 0-17,-11 0 0 0,-19 0 0 12,-38-16 0 6,-29-6 0-18,-38 1 0 0,-34 6 0 13,-48-1 0 4,-39 3 0-16,-16 10 0-1,-17 3 0 14,0 0 0-14,0 0 0 18,-8 11 0-18,-85 50 0 18,-50 17 0-18,-78 12 0 11,-47-25 0-11,-67-19 0 19,-49-17 0-19,-24-22 0 20,-3-7 0-20,10 0 0 0,20 0 0 12,18 0 0 4,26-4 0-16,15 1 0 1,14 3 0 8,7 0 0 11,25 0 0-20,21 0 0 0,38 12 0 18,46-5 0-18,40-4 0 10,51-3 0-10,34 0 0 17,27 0 0-17,15 0 0 17,4 0 0-16,50 0 0 3,92-28 0 10,85-19 0-14,87-12 0 8,70 3 0 14,46-1 0-22,2 2 0 0,-24 11 0 15,-24 16 0-15,-49 16 0 12,-8 7 0-9,-7 5 0 10,-21 0 0-10,-4 0 0 11,-13 0 0-14,-22-29 0 15,-24-3 0-15,-30 0 0 19,-27 11 0-19,-33 9 0 3,-41 8 0 9,-46 4 0 0,-27 0 0-12,-28 0 0 16,-4 0 0-16,0 0 0 19,0 0 0-18,-122 25 0 1,-95 22 0 10,-135 11 0-9,-125-22 0 5,-77-15 0 9,-36-17 0-16,30-4 0 14,71 0 0-15,80 0 0 6,72 0 0 7,88 9 0-13,81-6 0 14,66 3 0-13,86-6-6 11,16 0-231-12,88-25-150 25</inkml:trace>
    </iact:actionData>
  </iact:action>
  <iact:action type="add" startTime="6722">
    <iact:property name="dataType"/>
    <iact:actionData xml:id="d1">
      <inkml:trace xmlns:inkml="http://www.w3.org/2003/InkML" xml:id="stk1" contextRef="#ctx0" brushRef="#br0">28575 5909 673 0,'0'0'227'2,"0"0"-94"23,0 0 16-25,0 0-18 0,0 0 8 14,0 0-34-14,0 0 13 16,-209 0-28-16,98 18-20 17,-24-5-3-17,-17 2-9 19,-23-2-2-19,-21-5-25 0,-17 7-31 12,-14-1 0 1,-5 6 0 5,0 0 0-16,0 5 0 0,1-1 0-2,5-1 0 13,-2 0 0-13,5-11 0 10,0 0 0 9,-3-5 0-18,-16 2 0-1,2-2 0 9,-5 5 0 11,-8 1 0-20,-4 5 0 0,-17 1 0 14,0-6 0 4,1 2 0-18,-1-3 0 0,16-2 0 12,14 1 0 4,21-4 0-16,18 3 0 1,14-2 0 12,9-1 0 4,-5 3 0-17,1 2 0 1,3-5 0 13,8 2 0-13,19 0 0 17,21-6 0-18,13-3 0 17,8 0 0-17,11 0 0 6,2 0 0 1,10 0 0 5,3 0 0-12,12 0 0 22,0 0 0-21,4 0 0-1,28 0 0 15,10 0 0-15,15 4 0 10,7-1 0 10,-1-3 0-19,9 6 0-1,2-4 0 10,-2 4 0 9,-1-2 0-19,-5 0 0 0,-3-1 0 15,5-3 0-15,-3 6 0 15,5-4 0-15,6 2 0 14,-2 5 0-14,2 7 0 17,0 12 0-17,0 15 0 7,0 4 0-1,0 10 0 16,0 5 0-22,0 9 0 0,2-3 0 12,15 14 0-6,-5 12 0 7,-1 21 0-13,6 16 0 14,-11 6 0 1,7 16 0-15,-1 14 0 1,-3 16 0 14,-7 21 0-15,6 18 0 14,-3 5 0-14,-1 16 0 16,2 1 0-16,7 0 0 18,-9 1 0-18,-2-7 0 5,4-1 0 3,-1-13 0 6,-1 11 0-14,0-3 0 19,-4-4 0-18,0-12 0 3,0-15 0 4,0-13 0 7,0-16 0-15,0-17 0 20,0-4 0-20,0-12 0 0,0 5 0 18,0 3 0-18,0-14 0 13,0-5 0-13,0-22 0 12,0-25 0 2,0-8 0-12,0-12 0 2,0-14 0 9,0-7 0-13,4-15 0 14,3-5 0-14,-3-12 0 22,0-1 0-22,-2 6 0 0,2 3 0 8,5 5 0 14,-5 0 0-22,0-17 0 0,-4-1 0 12,2-3 0 3,-2 0 0-15,7 0 0 16,-7 0 0-14,4 0 0 13,4 0 0-15,22 0 0 0,10 0 0 13,10 0 0-8,5 0 0 8,4 0 0-12,13-7 0 14,18-21 0-15,26-2 0 13,23-2 0-13,28 11 0 16,29 8 0-16,15 13 0 18,10 0 0-18,13 0 0 5,8 0 0 2,7 0 0 10,14-16 0-17,-2-8 0 18,7-1 0-18,-15 6 0 4,-9 7 0 9,-5 2 0-13,-10 10 0 10,-3 0 0 7,-13 0 0-16,-9 0 0 3,-6 0 0 10,-4 0 0-14,-9 0 0 13,-10 0 0-13,4 0 0 14,-2 0 0 6,-2 0 0-20,15 0 0 0,-11 0 0 5,-4-3 0 5,-7-9 0 2,-10-4 0-12,3 4 0 17,-16 2 0-17,-6 7 0 8,-4 3 0-2,0 0 0 9,-2 0 0-15,6 7 0 18,-11 22 0-17,11-4 0 4,-16-8 0 3,-5-2 0-2,0-2 0 3,-7-1 0 10,9 1 0-19,-2-1 0 0,-8 5 0 13,-7-2 0-9,-21-3 0 9,-8 1 0-13,-15-5 0 18,-13-1 0-18,-1-1 0 15,-9-2 0-15,1-4 0 17,-3 3 0-17,6 2 0 3,-2-1 0 11,-10-1 0-14,-1 1 0 12,-12 2 0 4,-7-6 0-16,3 0 0 13,-7 0 0-13,0 0 0 16,0 0 0-15,9-6 0 19,-5-54 0-20,3-43 0 0,-7-19 0 11,-4-21 0-6,0-25 0 5,0-16 0 9,0-19 0-19,0-9 0 0,0-18 0 14,-4-7 0-14,-2-13 0 17,1-12 0-17,-3-10 0 14,-5-23 0-14,1-6 0 17,-7-22 0-17,4 4 0 6,-2 5 0 0,7 15 0 13,-3 30 0-17,-2 29 0 9,3 17 0-11,-7 29 0 4,2 14 0 10,-2 27 0-10,4 6 0 8,7 0 0-12,8-2 0 16,0-11 0-16,0 5 0 14,0 16 0-14,0 21 0 17,0 20 0-17,0 19 0 12,0 19 0-12,0 6 0 17,0 0 0-17,0 7 0 17,0-6 0-16,0-1 0 14,0 5 0-14,0 0 0 5,0 0 0 0,0-5 0 11,0 12 0-17,0 12 0 16,0 5 0-16,0 15 0 6,0 10 0 4,0 0 0 3,0 0 0-13,0 0 0 16,0 0 0-16,0 0 0 17,0 0 0-17,0 0 0 0,0 0 0 17,0 0 0-17,0 0 0 13,0 0 0-12,0 0 0 16,0 0 0-17,0 0 0 16,0 0 0-15,0 0 0 17,0 0 0-18,-11 0 0 0,-14 0 0 12,-9 0 0 3,-10 0 0-15,-1 18 0 14,-5 14 0-14,1 8 0 6,-5 17 0 7,-5 18 0-13,-13 15-50 16,-2 25-109-16,-4 10-62 14,55-71-125-14,15 4-573 12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6T22:20:11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80">
    <iact:property name="dataType"/>
    <iact:actionData xml:id="d0">
      <inkml:trace xmlns:inkml="http://www.w3.org/2003/InkML" xml:id="stk0" contextRef="#ctx0" brushRef="#br0">13871 7637 362 0,'0'0'319'0,"0"0"-152"1,0 0 20-1,0 0-48 0,0 0-45 68,0 0-7-68,0 0-14 0,0 0-41 0,0 0 1 0,172 286-1 0,-134-146-7 0,2 15-4 0,5 5 2 0,-7-5-2 82,0-8 3-82,-11-9-7 0,0-3 1 0,-4-11-3 0,-4-6 0 1,-2-22-2-1,-10-21-5 0,-5-25-3 0,2-30-4 0,-4-15-1 0,0-5-1 6,0 0-2 73,0 0-2-79,-30-47-3 0,-39-25 7 0,-11-24 1 0,-2 3-9 0,-7 3 8 0,7 17 1 1,12 20-1-1,11 16-2 0,24 21 0 1,24 11 1 71,11 5 2-72,0 0 1 0,0 0 4 0,-4 0 12 0,4 58 2 0,0 20-9 0,0 10 5 0,0-6 6 0,8 1 0 74,18-5-5-73,7 0 7-1,-3-9 1 0,10-14-1 0,-9-9 3 0,9-4 0 0,0-10 2 0,3-3-4 0,-3-13 2 0,-11-3 2 4,1-10-28 80,12-3 0-84,2 0 0 0,5-9 0 0,14-43 0 0,-4-30 0 0,4-21 0 0,-2-9 0 0,-6 5 0 0,-13 21 0 0,-17 32 0 0,-6 27 0 5,-10 21 0 72,-3 3-34-77,-2 3-77 0,-4 0-75 1,0 0-53-1,0 9-113 0</inkml:trace>
    </iact:actionData>
  </iact:action>
  <iact:action type="add" startTime="3775">
    <iact:property name="dataType"/>
    <iact:actionData xml:id="d1">
      <inkml:trace xmlns:inkml="http://www.w3.org/2003/InkML" xml:id="stk1" contextRef="#ctx0" brushRef="#br0">14876 10865 365 0,'0'0'227'1,"0"0"-32"5,0 0 13 70,0 0-65-76,0 0-16 1,0 0-10-1,63 0-12 0,-63 0-23 0,0 0-7 0,0 0-23 0,0 0-17 0,-23 0-13 0,-70 0-7 4,-35 0 66 76,-28 0-45-80,-32 0 5 0,-42 0 3 0,-37 0-13 0,-22 0 7 0,-23 0-30 0,2 0-8 1,13-15 0 0,34 1 0 0,35 3 0 0,58 11 0 80,39 0 0-80,38 0 0-1,34 0 0 0,28 0 0 0,14 0 0 0,6 0 0 1,7 0 0-1,0 0 0 0,0 0 0 0,-3 0 0 0,1 11 0 82,6 31 0-82,0 24 0 1,0 24 0-1,0 7 0 0,0 13 0 0,4 13 0 0,13 12 0 0,-2 8 0 0,-5 16 0 0,7 20 0 0,-10 29 0 82,7 50 0-82,5 21 0 0,-4 11 0 0,-4 2 0 0,8-26 0 0,-9-4 0 1,1-4 0-1,1-18 0 0,-8-10 0 0,-4-11 0 0,0-7 0 4,0-2 0 4,0-11 0 67,0-6 0-74,3-22 0-1,1-24 0 0,2-25 0 0,0-20 0 0,-6-20 0 0,5 1 0 0,-3-23 0 0,8 5 0 0,-6-2 0 81,7 2 0-81,-3-8 0 0,-3-5 0 0,3 1 0 0,5-12 0 0,-3-7 0 0,-1-6 0 0,-5-9 0 0,2 6 0 0,-6 0 0 0,4 4 0 77,-4 11 0-76,0 10 0-1,0 8 0 0,0-13 0 0,0-2 0 0,0-6 0 0,0 1 0 1,0-19 0-1,0-1 0 0,0-6 0 81,0-8 0-81,0-4 0 0,0 0 0 0,0 12 0 0,0 13 0 0,0 12 0 0,0-2 0 0,0 2 0 1,0-12 0-1,0-4 0 0,0-21 0 77,0 0 0-77,0 0 0 0,0 0 0 0,0 0 0 0,11 0 0 0,46 0 0 0,25 0 0 0,42 0 0 1,39 0 0 0,9 0 0-1,14 0 0 83,10 0 0-83,8 0 0 0,3 0 0 0,8 0 0 0,-11 0 0 0,-10 29 0 0,0-13 0 0,-2 3 0 0,-5-1 0 0,-12-11 0 0,-23-2 0 87,-32-5 0-86,-36 0 0 1,-25 0 0-2,-25 0 0 0,-15 0 0 0,-11 0 0 0,-6 0 0 0,-2 0 0 0,7 0 0 0,-3 0 0 0,2 0 0 1,-4 0 0 91,13-5 0-92,8-48 0 0,0-29 0 0,-1-27 0 0,-8-46 0 0,-10-26 0 0,-1-47 0 0,-3-50 0 1,0-24 0-1,6-28 0 0,4-14 0 0,3 1 0 4,6 12 0 96,-11 11 0-100,-3 11 0 0,-5 3 0 1,0 7 0-1,0-3 0 0,0 12 0 0,0 13 0 0,-9 9 0 0,-10 24 0 0,-2 29 0 0,6 22 0 0,-3 21 0 0,9 32 0 10,-4 18 0-10,3 17 0 98,1 13 0-98,1 20 0 0,4-1 0 0,-7 4 0 0,-3-9 0 0,7-4 0 1,-10 5 0-1,7 3 0 0,-5 20 0 0,7 14 0 0,-1-1 0 0,3 16 0 0,2 6 0 98,-3 11 0-97,7 3 0-1,0 5 0 0,-4 0 0 0,4 0 0 0,0 0 0 0,-2 0 0 0,2 0 0 0,0 0 0 0,0 60 0 0,2 28 0 0,40 14-42 0,-2-12-212 5,-25-62-144 4</inkml:trace>
    </iact:actionData>
  </iact:action>
  <iact:action type="add" startTime="6676">
    <iact:property name="dataType"/>
    <iact:actionData xml:id="d2">
      <inkml:trace xmlns:inkml="http://www.w3.org/2003/InkML" xml:id="stk2" contextRef="#ctx0" brushRef="#br0">25730 7948 499 0,'0'0'297'1,"0"0"-106"-1,0 0-26 0,0 0-36 0,0 0-13 71,0 0-8-71,0 0-53 0,46 58-11 0,-33 6-7 0,-2 19-6 0,1 14-2 0,3 3 8 0,-2 12-12 0,6 13 6 0,-2 0-9 6,6 6-4 71,0-10-8-77,-4-14 1 0,-2-13 3 0,2-11-3 0,-9-23 0 1,3-14-4-1,-7-21-2 0,-6-17-2 0,0-8-2 0,0 0-1 84,0 0-1-84,0 0 1 1,0 0-3-1,0 0 0 0,0 0-1 0,0 0 0 0,0 0-2 0,-12-17-1 0,-39-24 5 1,-16-8-4 0,-1-5 3 0,-10-1 0 83,2-2-2-83,13 11-6-1,12 14 0 0,20 14-1 0,14 11 5 0,11 7 7 1,6 0 1-1,0 0 3 0,0 0 6 0,0 0 28 0,0 7 4 80,10 52 10-80,34 18-40 0,7 1 8 0,2-6 0 0,-1-10-3 0,-3-2-5 0,1-5-12 0,-14-10 0 0,-8-17 0 1,-11-12 0-1,-9-16 0 81,-2 0 0-81,9 0 0 0,23 0 0 0,6-16 0 0,15-41 0 0,4-17 0 0,-4-16 0 0,3-11 0 0,-18 5 0 0,-4 15 0 0,-11 25 0 6,-16 21 0 69,-3 20 0-74,-10 12 0 0,0 3-47-1,0 0-69 0,0 7-55 0,0 22-13 0,0 16-240 0</inkml:trace>
    </iact:actionData>
  </iact:action>
  <iact:action type="add" startTime="7561">
    <iact:property name="dataType"/>
    <iact:actionData xml:id="d3">
      <inkml:trace xmlns:inkml="http://www.w3.org/2003/InkML" xml:id="stk3" contextRef="#ctx0" brushRef="#br0">27721 10473 541 0,'0'0'259'3,"0"0"-53"-3,0 0-41 0,0 0-65 0,0 0 16 0,0 0-9 0,-273 73-31 0,102-73-1 0,-38 0-8 79,-29 0 2-79,-15 0-18 0,2-4 4 0,-10-3-18 0,8 7-9 0,15 0 0 0,27 0 1 0,11 17-9 0,32 6-12 0,22 1-3 84,33 1 0-83,30-7-5 1,31-7 0-1,22 0 0-1,9-1 0 0,13 5 0 0,-3 10 0 0,7 11 0 0,4 18 0 0,0 11 0 0,0 17 0 1,0 11 0 5,4 22 0 71,17 25 0-76,9 26 0-1,1 40 0 0,-3 18 0 1,-1 25 0-1,0 42 0 0,1 18 0 0,-5 21 0 0,2 15 0 0,1-19 0 3,-5-7 0 83,6-12 0-86,-10-14 0 1,-2-10 0-1,4-18 0 0,-2 0 0 0,1-15 0 0,-7-9 0 0,19-18 0 0,-12-22 0 0,1-25 0 0,-4-16 0 3,-2-13 0 80,-9-21 0-83,4-4 0 0,-3-7 0 0,-1-21 0 0,-4-12 0 0,0-17 0 0,0-8 0 1,0-8 0-1,0-5 0 0,0-7 0 0,0 1 0 79,0-10 0-78,0-3 0-1,0-13 0 0,0-9 0 0,0 1 0 0,0-4 0 0,0 0 0 0,0 0 0 0,0 0 0 0,0 0 0 0,0 0 0 76,0 8 0-76,0-8 0 0,0 0 0 0,0 0 0 1,0 17 0-1,0 4 0 0,0-2 0 0,0 6 0 0,0-25 0 0,0 0 0 80,0 0 0-80,8 0 0 0,-1 0 0 0,26 0 0 0,24 0 0 0,28-15 0 0,35-14 0 0,17 1 0 0,25-1 0 0,13 12 0 0,14-2 0 83,-9 9 0-83,1 3 0 0,-6 7 0 1,-3 0 0-1,-7 0 0 0,-3 0 0 0,-14 0 0 0,3 0 0 0,-16 0 0 0,0 0 0 0,-13 0 0 81,-23-8 0-80,-12-2 0 0,-24 7 0-1,-19-1 0 0,-4-1 0 0,-6 2 0 0,-11 3 0 0,-4-4 0 0,-13 4 0 0,11 0 0 0,-13 0 0 84,-1 0 0-84,3 0 0 0,-6 0 0 0,0 0 0 0,0-9 0 0,0 9 0 0,0-19 0 0,19-14 0 0,-4-24 0 0,14-43 0 0,-10-25 0 6,-10-47 0 73,-3-33 0-79,-6-47 0 0,0-38 0 0,0-29 0 0,0-19 0 0,-4-15 0 0,-15-6 0 0,-9-8 0 0,5-21 0 1,-13-13 0 1,-6-8 0 92,-15 10 0-94,-2 27 0 0,0 24 0 0,2 42 0 0,-2 28 0 0,5 41 0 0,13 37 0 1,4 35 0-1,15 53 0 0,1 34 0 0,15 29 0 0,2 21 0 5,-2 7 0 96,6-4 0-101,0-4 0 0,0 4 0 0,-5-3 0 0,5-1 0 0,-4 2 0 0,0 11 0 1,4 7 0-1,0 5 0 0,0 4 0 0,0 0 0 0,0 0 0 0,0 0 0 0,0 0 0 102,0 0 0-102,0 0 0 0,4 45 0 0,38 20-70 0,3 3-132 0,-27-33-165 0,1-16-357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7T03:58:08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60">
    <iact:property name="dataType"/>
    <iact:actionData xml:id="d0">
      <inkml:trace xmlns:inkml="http://www.w3.org/2003/InkML" xml:id="stk0" contextRef="#ctx0" brushRef="#br0">4559 2160 693 0,'0'0'172'11,"0"0"-49"-11,0 0-19 15,0 0-33-15,0 0-10 22,0 0 9-22,0 0 29 0,0 0-7 8,0 0-25 15,0 0-8-23,0 0-10 0,0 0-16 16,-47 0-15-16,-16 0 52 16,-11 0-38-16,-4 0-5 15,-4 0 2-15,4 0-1 16,-4 0-7-16,2 0 4 16,-2 0-5-16,-4 0-1 22,3 0-1-22,-1 0-4 0,-7 0 2 1,3 0-9 14,-1 0 3 1,3 0-10-16,-2 0 0 0,5 0 0 14,1 0 0-12,8 0 0 12,3 0 0 2,12 8 0-16,6 5 0 0,3-5 0 23,7-5 0-23,14 1 0 0,6 2 0 15,10-6 0-15,9 3 0 15,0-3 0-15,4 0 0 15,0 0 0-15,-7 0 0 16,7 0 0-16,0 0 0 14,-4 0 0-14,0 5 0 24,-5 6-3-24,-5-2-3 0,1 7 5 16,-8-4-1-16,10 1-2 15,-3 8-2-15,-3-6 3 15,-2 10 3-15,6 4-1 16,-2-1 2-16,11 9-1 15,-2-2 0-15,6 8 0 11,0 1 2-11,0 13-1 12,-2 4 1 4,2 2-2-16,-4 6 3 16,-3-4-3-16,-3 7 0 0,8 3 0 16,-7-1 1-16,-1-5-1 14,1 0 1 2,-3-7-1-16,1 6 1 0,5 3 0 22,-1 2 1-22,3 8 6 0,0 1-8 16,4 8 3-16,-8 3-3 15,5 3 0-15,-1 1 0 15,0-3 0-15,4-1 0 14,-6 1 0-14,4 2 0 16,-9 1 0-16,7 6 0 14,-5 6 0-14,5 2 0 22,-2 3 0-22,0 4 0 2,6 1 0 12,0-4 0-14,0-9 0 14,-3-12 0-14,-1-17 0 16,0-2 0-16,4-7 0 16,0-1 0-16,0-2 0 14,0 3 0-14,0-2 0 13,0-5 0-13,0-8 0 15,0-3 0 2,0-6 0-17,0-3 0 0,8-7 0 16,-5-6 0-16,3 0 0 14,4-3 0-14,-7-2 0 16,-3 2 0-16,6-4 0 21,-6-8 0-21,0-1 0 0,0-9 0 16,0-3 0-15,0 4 0 13,4-4 0-14,-4 0 0 21,0 0 0-21,0 0 0 0,0 0 0 11,0 0 0 5,0 0 0-16,0 0 0 11,0 12 0-11,0 6 0 11,4-2 0 5,-4 3 0-16,7-9 0 16,-7-10 0-16,0 0 0 17,0 0 0-17,0 0 0 0,0 0 0 14,2 0 0 2,4 0 0-16,13 0 0 0,13 11 0 22,10 2 0-22,21-1 0 0,13-5 0 15,12 2 0-15,20 0 0 16,3 3 0-16,-3 5 0 17,-1-2 0-17,-3 0 0 13,-3 8 0-13,-4-11 0 23,8-9 0-23,0 1 0 0,5-4 0 22,2 0 0-22,4 0 0 0,-13 0 0 9,-6 0 0 7,-28 0 0-16,-5 0 0 16,-5 0 0-16,-7 0 0 16,-5-4 0-16,-12 1 0 15,1 3 0-15,-8 0 0 22,-1 0 0-22,0 0 0 0,-10 0 0 16,-2 0 0-16,-9 0 0 15,-6 0 0-15,0 0 0 18,0 0 0-18,0 0 0 0,0 0 0 15,0 0 0-15,0 0 0 15,0 0 0-15,0 0 0 21,0 0 0-21,9-25 0 0,-9-21 0 16,4-19 0-16,0-29 0 15,-4-7 0-15,0-17 0 17,0-10 0-17,0-15 0 16,0-1 0-16,2-3 0 15,5-4 0-15,-3 0 0 5,0-7 0 12,-4-6 0-17,4 0 0 15,7 9 0-15,-3 8 0 16,7 13-4-16,-9 2-6 15,9 2 5-14,0-1 5 15,-7 5 0-16,7 3-2 16,-4 1-6-16,5 12 1 0,-3 2 3 21,6 7-3-21,-4 2-1 17,4 2 7-17,0 7 1 0,-5 0-1 15,5 4 0 0,-6-4 2-15,-2-7-1 0,-5-10 0 17,0 0-1-17,-2 11 1 14,1 1 0-14,-5 18-1 7,0 11 1 8,0 16 0-15,0 14 0 15,0 11 0-15,2 18 2 22,-2 3-2-22,0 4-2 0,0 0-28 9,0 0-38 8,0 0-46-17,0 0-56 16,0 0-77-16,0 0-77 22</inkml:trace>
    </iact:actionData>
  </iact:action>
  <iact:action type="add" startTime="9115">
    <iact:property name="dataType"/>
    <iact:actionData xml:id="d1">
      <inkml:trace xmlns:inkml="http://www.w3.org/2003/InkML" xml:id="stk1" contextRef="#ctx0" brushRef="#br0">13382 2351 900 0,'0'0'195'9,"0"0"-50"3,0 0-42-12,0 0-44 10,0 0-6 6,0 0-1-16,0 0-11 30,40-22-6-30,-40 17 3 0,0 5-2 0,-40-4-11 15,-26 4 62-15,-12-6-55 16,-12 6-1-16,-16 0-9 9,-22 0 1-9,-7 0-5 11,0 0-6 9,-10 15-4-19,12-5-1-1,11 12 0 14,8-3-1-14,17-2-2 14,9 0 1-14,12-2-4 16,6-2 3-16,7-1-1 15,8-5-3-15,13-1 0 23,15-6-1-23,14 3-14 0,9-3-3 16,4 0 11-16,0 0 7 16,0 0 0-16,0 0 2 15,0 0 3-15,0 0-4 16,0 0-1-16,0 0 0 16,0 0 0-16,0 0-1 11,0 0 0-11,0 0-1 11,0 0-16 4,-4 0-16-14,-7 5 2 14,3-1 19-15,-3 0 13 16,3 9-5-16,-3-2 5 16,5 18 0-16,-7 8 3 0,9 6 3 15,2 7-2-15,-2 0-2 23,4 3 1-23,-5 9-2 0,5 19 2 14,-6 13 0-14,6 3 10 16,-4 6 0-16,4 3-3 16,0 5 2-16,0 11-5 22,0 3 5-22,0 7-2 0,0 4-2 9,0-6-1 5,0-4 1-14,0 2 1 14,0-6-7-14,0 5 4 10,0-5-3 6,-4 0 4-16,-1-11-4 15,-1-10 6-15,2-14-6 16,4-13 3-16,-2-5-1 16,2-3-1-16,0-5 1 22,0-4-2-22,0 5 1 0,0-2-2 17,0 2 1-17,0 3-3 0,0-5 2 15,0-2-1-15,0 3 0 16,0 10 2-16,0 1 0 15,0 6 0-15,0-9 2 15,0-4 2-15,0-7-6 22,0-5 5-22,0-3-6 0,0-11 0 16,0 4-1-16,0-11 2 14,0 4-2-14,0 1 2 17,0-1-2-17,0 0 0 16,0-11 1-16,0-3 2 15,0-15 1-15,0-1-3 13,0-6 0-13,0 0 0 10,0 0 0 5,0 0 0-15,0 0 0 16,0 0 0-16,0 0 0 15,0 0 0-15,0 0 0 16,0 0 0-16,0 0 0 0,0 0 0 16,12 0 0-15,39 0 0 21,14 0 0-22,18 0 0 0,-1 0 0 16,10 0 0-16,-3 0 0 14,8 0 0-14,8 0 0 16,3 0 0-16,14 0 0 14,0 0 0-14,13-9 0 16,-13 0 0-16,-4 5 0 6,-15 4 0 11,-16 0 0-17,-5 0 0 16,-19 0 0-16,-4 0 0 15,-12 0 0-15,-16 0 0 16,5 0 0-16,-9 0 0 16,3 0 0-16,4 0 0 109,-9 0 0-109,4 0 0 0,-5 0 0 0,-5 0 0 0,-11 0 0 0,-8 0 0 0,0 0 0 0,0 0 0 0,0 0 0 1,0 0 0-1,0 0 0 0,0 0 0 0,0 0 0 0,0 0 0 0,2 0-6 10,9-49-29 8,-1-33 28-18,-8-33-2 0,-2-26 4 16,0-20 1-16,0-5 4 14,0-2-3-14,0 3 3 16,0 8 2-16,0-4-2 16,0 7 0-16,0-1 0 16,0-1 0-16,0-7 0 22,0 4 1-22,-12 4 0 0,-1 2-2 16,5 7 0-16,-1 12 0 15,7 12 0-15,2-3 0 16,0 10 1-16,0-3 0 16,0-8 1-16,0 1 0 15,0-8-2-15,0 4 2 24,11 6-2-24,-3 13 1 0,-6 4-4 0,9 3 3 14,-5 10 2 2,-2 3 0-16,-4 5-1 0,0 17 3 16,0 17-1-16,0 14-4 14,0 16 2-14,0 18-4 16,0 3-17-16,0 0-28 8,0 0-52 6,0 19-61-14,0 9 0 16,-4 22-344-16</inkml:trace>
    </iact:actionData>
  </iact:action>
  <iact:action type="add" startTime="12854">
    <iact:property name="dataType"/>
    <iact:actionData xml:id="d2">
      <inkml:trace xmlns:inkml="http://www.w3.org/2003/InkML" xml:id="stk2" contextRef="#ctx0" brushRef="#br0">25861 2120 562 0,'0'0'204'18,"0"0"-22"-18,0 0-28 0,0 0-54 14,0 0-21-14,0 0 3 16,0 0 2-16,44 0-12 14,-44 0-12-14,0 0 1 16,0 0-17-16,0 0-7 23,0 0-5-23,-40 0-3 0,-25 0 38 16,-18 0-35-16,-7 7-1 15,-11-3-7-15,-15-4 0 22,-9 0 0-22,-5 0 1 0,-16 0-2 9,-5 0-8 7,1 0-15-16,0 0 0 6,14 0 0 10,3 0 0-16,2 0 0 15,-8 0 0-15,-6 0 0 16,-1 0 0-16,1 0 0 16,10 0 0-16,13 5 0 15,14 2 0-15,9-7 0 17,9 6 0-17,7-3 0 0,10 1 0 22,5 0 0-22,9 0 0 16,2 0 0-16,5-1 0 0,3-3 0 14,7 0 0 2,10 0 0-16,1 0 0 0,3 0 0 22,-3 0 0-22,-1 0 0 0,-4 0 0 14,-6 0 0 3,2 0 0-17,-2 0 0 0,2 0 0 15,0 0 0-15,-6 0 0 22,-1 0 0-22,3 0 0 0,-2 0 0 14,-9 0 0 2,6 6 0-16,-3-6 0 0,3 4 0 15,5-4 0-15,-2 0 0 18,6 0 0-18,-9 0 0 15,7 0 0-15,-9 0 0 16,-3 8 0-16,-3 5 0 15,4-5 0-15,3-1 0 16,5-3 0-16,5-1 0 16,2-3 0-16,-2 0 0 0,-2 0 0 22,-6 0 0-22,-7 0 0 15,-4 0 0-15,-2 0 0 2,12 0 0 12,5 6 0-12,2-6 0 12,10 0 0-14,5 0 0 16,10 0 0-16,2 0 0 14,3 0 0-14,-3 0 0 9,-6 0 0 5,2 0 0-14,-9 0 0 18,-1 0 0-18,10 0 0 13,2 0 0-13,11 0 0 16,0 0 0-16,1 0 0 16,5 0 0-16,0 0 0 15,0 0 0-15,-8 0 0 23,-1 3 0-23,-10 10 0 0,1 8 0 15,3-6 0-15,8 7 0 16,-5 6 0-16,5 4 0 15,-1 14 0-14,-2 11 0 14,5 12 0-15,5 11 0 16,0 16 0-16,0 9 0 0,0 6 0 8,0 7 0 6,0 1 0 2,0 9 0-16,0-3 0 0,15 9 0 15,0 2 0-15,4 3 0 15,2 4 0-14,0-9 0 14,-2-6 0-15,0-16 0 23,-7-4 0-23,-1-7 0 0,2 5 0 21,-9 6 0-21,-2-3 0 0,2 1 0 16,-4-6 0-16,7-3 0 9,-7-8 0 7,0-2 0-16,6-10 0 15,0-6 0-15,0-7 0 16,-1-3 0-16,-5 2 0 23,0-6 0-23,0-4 0 0,0-13 0 15,0 2 0-15,0-5 0 16,0 5 0-16,0-2 0 15,0-1 0-15,0-1 0 0,0-9 0 17,0 5 0-17,0-1 0 14,0 2 0-14,0 3 0 9,0-10 0 6,0-7 0-15,0 0 0 15,-11 2 0-15,11-2 0 16,-2 4 0-16,2-5 0 21,0-8 0-21,0-7 0 0,-4-2 0 8,4-7 0 9,0 0 0-17,0 5 0 23,0 8 0-23,0-6 0 0,0 9 0 15,-6-7 0-15,6-9 0 16,0 0 0-16,0 0 0 15,0 0 0-15,0 0 0 15,0 0 0-15,0 5 0 16,0-5 0-16,0 0 0 0,0 7 0 9,0 6 0 7,0-5 0-16,0 3 0 14,0-5 0-14,0-6 0 16,0 2 0-16,0 8 0 14,31-3 0-14,24 5 0 16,12 1 0-16,20-1 0 18,22-3 0-18,16-1 0 22,14-1 0-22,12 1 0 0,-3-3 0 13,8-2 0-13,-11 3 0 16,1-3 0-16,-9 4 0 16,-5 2 0-16,3 0 0 15,-6-2 0-15,6-7 0 16,0 0 0-16,2 0 0 22,4 0 0-22,-11 0 0 0,-1 0 0 16,-13 0 0-16,0 0 0 15,-9 0 0-15,-6 0 0 17,-2 0 0-17,-8 0 0 0,6 0 0 15,-7 0 0-15,-14 0 0 15,2 0 0-15,-10 0 0 8,-3-3 0 6,-2-7 0-12,0 4 0 13,5-7 0-15,-5 4 0 16,0 1 0-16,-2 4 0 14,-2 4 0-14,7-4 0 15,-7 4 0-15,4 0 0 16,-6-3 0-16,-2 3 0 21,-3-4 0-21,5 0 0 0,-6 0 0 16,2-2 0-16,1 6 0 16,-1 0 0-16,6-3 0 16,-2-1 0-16,-2-4 0 15,-5 8 0-15,-8-4 0 16,1 1 0-16,-3 3 0 10,-7-6 0-10,-7 3 0 13,7-1 0 3,3-1 0-15,10-2 0-1,3-3 0 14,-5 2 0-12,0 4 0 11,-12 4 0 4,-7-3 0-17,-4 3 0 0,9-4 0 16,-3 4 0-16,-6 0 0 21,0 0 0-21,-8 0 0 0,-4 0 0 16,-9 0 0-16,0 0 0 16,0 0 0-16,0 0 0 13,0 0 0-13,0 0 0 16,0-28 0-16,0-27 0 17,0-26 0-17,6-28 0 5,2-10 0 18,-1-24 0-23,9-13 0 0,-3-7 0 15,-4-5 0-15,5 6 0 11,-10 6 0 4,1 0 0-15,-5 6 0 16,0 3 0-16,0 11 0 15,0 10 0-15,0 3 0 22,0-5 0-22,0 3 0 0,0-1 0 17,0 11 0-17,0 4 0 0,-5 18 0 16,5 14 0-16,0 7 0 16,-4 7 0-16,4 3 0 14,-4 0 0-14,4 2 0 14,0-2 0-14,0-7 0 24,0-6 0-24,0 3 0 0,0-11 0 16,0 5 0-16,0-1 0 15,0-8 0-15,0-3 0 16,0-3 0-16,0-7 0 5,0 7 0 10,0 7 0-15,0 18 0 16,0 10 0-16,0 16 0 16,-6 9 0-15,2 5 0 15,-1 3 0-16,1-4 0 19,-2 7 0-19,2 0 0 0,4 11 0 15,-3 7 0-15,3-2 0 16,0-1 0-16,-4-5 0 15,-2-4 0-15,0-2 0 19,3-1 0-19,-5-2 0 16,4-4 0-16,-7 9 0 16,7 0 0-15,4 12 0-1,-4-1 0 14,4 5 0-14,-6 0 0 15,3 0 0-15,-1 9-16 15,-8 48-60-15,5 25-137 8,-1-41-44 7,8 4-102-15</inkml:trace>
    </iact:actionData>
  </iact:action>
  <iact:action type="add" startTime="19160">
    <iact:property name="dataType"/>
    <iact:actionData xml:id="d3">
      <inkml:trace xmlns:inkml="http://www.w3.org/2003/InkML" xml:id="stk3" contextRef="#ctx0" brushRef="#br0">11766 9962 675 0,'0'0'297'10,"0"0"-134"-10,0 0-23 14,0 0-14 2,0 0-18-16,0 0-28 0,0 0-1 15,0 0-23-15,18-28-10 20,-45 28-7-20,-23 0 21 15,-14 16-25-15,-12 5 13 18,-18 4-4-18,-8-2-9 0,-13 1-19 16,3 1-16-16,4-7 0 18,7-7 0-18,11-3 0 15,-5-8 0-15,4 0 0 16,-10 0 0-16,0 0 0 17,-2 0 0-17,-1 0 0 0,3 0 0 18,0 0 0-18,13 0 0 16,-5 0 0-16,11 0 0 15,10-4 0-15,5 0 0 16,1 4 0-16,22-4 0 15,6 4 0-15,13 0 0 16,12-3 0-16,-6 3 0 2,11 0 0 18,1 0 0-19,-3 0 0 14,10 0 0-15,-4 0 0 16,2 0 0-16,-3 0 0 0,5 0 0 16,0 0 0-16,0 0 0 14,0 0 0-14,0 0 0 16,0 0 0-16,-4 0 0 8,4 0 0 6,0 0 0-14,-8 0 0 16,1 0 0-16,-7 11 0 16,1 31 0-16,5 2 0 20,-3 9 0-20,5 9 0 0,6 4 0 11,0-7 0 5,0 6 0-16,0 3 0 22,0-4 0-22,0-6 0 0,0-5 0 16,0 0 0-16,0-5 0 15,0 6 0-15,0 7 0 16,12 0 0-16,-5 6 0 16,-1-2 0-16,-2-4 0 15,0-4 0-15,1 0 0 0,-1-5 0 23,2 5 0-23,-6 8 0 0,9 10 0 16,-7-1 0-16,10 8 0 14,-1-5 0-14,6 5 0 16,-5 4 0-16,-3-4 0 16,-3 2 0-16,-2-2 0 22,1-4 0-22,-1-4 0 0,-4-5 0 23,2 0 0-23,4 2 0 0,-6-6 0 14,0 7 0-14,0 18 0 10,4 7 0 6,3 6 0-16,-5 3 0 16,2-18 0-16,-4 2 0 15,0-9 0-15,0-4 0 2,0-8 0 17,0-6 0-19,0-6 0 17,0-5 0-17,0 9 0 15,0 0 0-14,0 4 0 14,0 6 0-15,0-11 0 0,-6-2 0 17,-11-4 0-17,11-7 0 14,-9-4 0-14,6-11 0 9,-1-4 0 4,8-7 0-13,-5 2 0 16,3 11 0-16,-2-9 0 23,2 6 0-23,-3 3 0 0,-5 6 0 7,5 2 0 10,3-5 0-17,-6-7 0 15,5 1 0-15,5-11 0 23,-4-8 0-23,4-4 0 0,0-8 0 15,0 0 0-15,0 0 0 16,0 0 0-16,0 0 0 15,0 0 0-15,0 0 0 16,0 0 0-16,0 0 0 16,0 0 0-16,0 0 0 0,19 0 0 10,44 0 0 2,24 0 0 5,1 0 0-17,14 0 0 0,-1 0 0 14,-2 0 0 2,6 0 0-16,-2 0 0 0,1 0 0 16,-3 0 0-16,-4 0 0 15,-11 0 0-15,-4 0 0 21,-10 0 0-21,0 0 0 0,-11 0 0 16,-7 0 0-16,-7 0 0 16,5-4 0-16,-1 0 0 16,-9 1 0-16,11 3 0 16,2-6 0-16,-7 3 0 15,1-1 0-15,3-1 0 23,-8-2 0-23,-6 3 0 0,-14-2 0 15,-12 6 0-15,-3-2 0 16,-9 2 0-16,0 0 0 17,0 0 0-17,0 0 0 0,0 0 0 16,0 0 0-16,0 0 0 14,10 0 0-14,5 0 0 9,4 0 0 4,0 0 0 3,-4 0 0-16,-15 0 0 0,0 0 0 16,0 0 0-16,0 0 0 14,10-6 0-14,20 6 0 16,-1-7 0-16,11 3 0 16,-23-2 0-16,2 4 0 22,-13-2 0-22,11-5 0 0,-10 2 0 16,3-1 0-16,-1-2 0 15,5-9 0-15,-7-9 0 16,5-15 0-16,-5-14 0 16,-7-15 0-16,6-26 0 15,-6-34 0-15,0-30 0 11,0-16 0-11,4-5 0 12,0 4 0 3,-4 14 0-15,5 3 0 16,-5 7 0-16,0 8 0 16,0 7 0-16,0 5 0 0,0 1 0 16,0 4 0-16,0 2 0 14,0 6 0-14,0 7 0 22,0 9 0-22,0 12 0 0,0 8 0 16,0 4 0-16,0 6 0 16,0-2 0-16,0 5 0 23,0 4 0-23,0 6 0 0,0-2 0 8,0 0 0 8,0 5 0-16,0-2 0 22,0-1 0-22,0 4 0 0,0-7 0 16,0-4 0-16,0 1 0 15,0 0 0-15,0 16 0 16,0 12 0-16,0 7 0 16,0 6 0-16,0 3 0 15,0 6 0-15,0-6 0 11,0-3 0-11,0 0 0 12,0-6 0 3,0 14 0-15,0 6 0 0,0 10-3 17,0 4-116-17,0 0-61 14,0 0-54-14,0 0-144 17</inkml:trace>
    </iact:actionData>
  </iact:action>
  <iact:action type="add" startTime="22869">
    <iact:property name="dataType"/>
    <iact:actionData xml:id="d4">
      <inkml:trace xmlns:inkml="http://www.w3.org/2003/InkML" xml:id="stk4" contextRef="#ctx0" brushRef="#br0">26906 10033 404 0,'0'0'238'1,"0"0"-64"-1,0 0-10 0,0 0-66 0,0 0-41 0,0 0 6 0,0 0 7 0,-30 45 9 0,-24-37-7 0,-10-4-2 0,-16-1-28 1,0 1 1-1,-15-4 6 0,-12 0-7 0,-5 0-4 5,-10 0 9 9,-9 0-14-14,-1 0-9 16,1 0 0-16,0 0-2 15,20 0-2-15,3 0 0 15,7 0-2-15,6 0-6 17,5 0 7-17,-11 0-4 6,-3 0-1 10,-10-7 3-16,-8-5-1 21,2 6-2-21,2-1-4 0,6 7 1 10,-3-4-3 6,3-2-8-16,-2 4 0 15,-10-4 0-15,-3 2 0 16,-3 4 0-16,1 0 0 22,3 0 0-22,6 0 0 0,8 0 0 16,-2 12 0-15,7 1 0-1,-3-9 0 14,-4 2 0-12,-2-4 0 12,5-2 0 1,1 0 0-15,7 6 0 0,8-6 0 17,9 4 0-17,8-1 0 21,10-3 0-21,-1 0 0 0,8 0 0 15,8 0 0-15,-6 0 0 16,0 0 0-16,0 0 0 14,-4 0 0-14,-5 0 0 9,-1 0 0 5,-3 0 0-14,-6 0 0 14,2 0 0-14,-6 8 0 18,0 9 0-18,14-5 0 15,-3-5 0-15,14 7 0 21,8-7 0-21,-1-3 0 0,1-1 0 15,5-3 0-15,0 9 0 14,0-3 0-13,-9-6 0 14,0 3 0-15,-6 1 0 18,5-1 0-18,-5 3 0 16,-3 3 0-16,-1-6 0 15,-6 9 0-15,-9-5 0 16,0 6 0-16,0-1 0 0,2 1 0 16,-2-5 0-15,2-1 0 13,7 3 0-14,5-10 0 9,14 0 0 6,10 0 0-15,2 0 0 14,12 0 0-14,-1 0 0 16,4 0 0-16,-2 0 0 14,4 0 0-14,-3 0 0 16,5 0 0-16,-4 0 0 17,6 0 0-17,0 0 0 22,1 0 0-22,-8 0 0 0,5 0 0 15,3 0 0-15,-8-4 0 16,5-5 0-16,-4 9 0 16,6-4 0-16,-6 4 0 15,4 0 0-15,2 0 0 16,-2 0 0-16,1 7 0 22,3 11 0-22,4 7 0 0,-1-3 0 17,1 13 0-17,-4 9 0 0,1 18 0 15,7 15 0 0,-8 17 0-15,3 21 0 16,1 3 0-16,3 8 0 0,-3 2 0 14,9 6 0-14,-8 9 0 9,-3 0 0 6,-2 8 0-15,7-5 0 15,-7-9 0-15,11-7 0 16,0-1 0-16,-3 7 0 15,1-1 0-15,6-5 0 16,0 2 0-16,0-10 0 15,0-4 0-15,0-9 0 23,0-6 0-23,0 0 0 0,0 6 0 15,0 10 0-15,0-4 0 16,0 0 0-16,0-5 0 16,0-13 0-16,0-7 0 15,0-16 0-15,0-18 0 2,0-3 0 12,0-6 0-6,0-6 0-8,0-4 0 17,0-1 0-17,0 0 0 13,0 2 0-13,0-1 0 16,0-7 0-16,0-5 0 14,0-8 0-14,0-5 0 16,0 1 0-16,0-1 0 16,0 5 0-16,0 0 0 23,0-2 0-23,0 2 0 0,0-2 0 15,0-5 0-15,0-2 0 21,0-8 0-21,0 0 0 0,0 0 0 10,4 0 0 6,13 0 0-16,21 0 0 15,17 0 0-15,16 0 0 24,12 0 0-24,11 0 0 0,16 0 0 15,8 0 0-15,9-6 0 15,-1 6 0-15,7 0 0 16,2 0 0-16,-7 0 0 15,5 0 0-15,-9 0 0 0,3 0 0 17,7 0 0-17,-5 0 0 7,2 0 0 10,-5 0 0-17,3 6 0 14,-7 6 0-14,-4-5 0 15,0-3 0-15,-4-4 0 15,4 0 0-15,-7 0 0 22,9 0 0-22,-6 0 0 0,-2 0 0 9,2 0 0 13,-5 0 0-22,1-4 0 0,-13 4 0 17,14 0 0-17,-1-7 0 15,12-1 0-15,11-2 0 15,-2 8 0-15,-5-3 0 16,-2 0 0-16,-18 5 0 15,10 0 0-15,-11 0 0 11,5 0 0-11,-3 0 0 13,3 0 0-13,8 0 0 16,4 0 0-16,9 0 0 15,6 0 0-15,-9 0 0 16,3 0 0-16,-7 0 0 13,-12 0 0-12,-9 0 0 15,-2 0 0-16,-17 0 0 23,5 0 0-23,2-10 0 0,5-5 0 14,8 8 0-14,5-5 0 16,9 3 0-16,0 5 0 16,-6 1 0-16,-7 3 0 15,-12-4 0-15,-4 0 0 16,-7-6 0-16,-8 7 0 13,-3-5 0-13,-1 4 0 13,-11 0 0-13,-7 1 0 13,-9 3 0 2,-12 0 0-15,-8 0 0 16,0 0 0-16,-4 0 0 15,-6 0 0-14,0 0 0-1,1 0 0 14,-9 0 0-12,3 0 0 19,-8 0 0-21,6 0 0 0,-6 0 0 17,0 0 0-17,0 0 0 15,0 0 0-15,0 0 0 15,5 0 0-15,1 0 0 15,11 0 0-15,-5 0 0 15,-3 0 0-15,-9 0 0 24,0 0 0-24,0 0 0 0,0 0 0 15,0 0 0-15,0 0 0 5,0 0 0 8,10 0 0 4,-1 0 0-17,10 0 0 0,-2-6 0 16,-3-1 0-16,-1 2 0 15,-4-2 0-15,1 3 0 18,-8-2 0-18,9 4 0 16,-3-11 0-16,3 1 0 16,-1-8 0-16,3 2 0 15,-5-7 0-15,-6 6 0 16,5 10 0-16,-7 6 0 16,0-2 0-16,0 5 0 0,0 0 0 22,0 0 0-22,0 0 0 0,0 0 0 16,0 0 0-16,0 0 0 15,4-11 0-15,4-14 0 16,3-21 0-16,8-19 0 22,-9-17 0-22,7-20 0 0,-4-16 0 8,-3-17 0-2,7-16 0 11,-10 0 0-17,5-3 0 16,-8 6 0-16,-1 1 0 15,-3-10 0-15,6-5 0 16,-2-2 0-16,0 13 0 20,1 17 0-20,-1 19 0 0,-4 9 0 14,0 9 0-14,0 3 0 19,0 4 0-19,0-6 0 16,0 12 0-16,0-3 0 17,0 2 0-17,0 4 0 0,0 4 0 16,0 1 0-16,0 11 0 16,0 9 0-16,0 6 0 16,0 7 0-16,0 5 0 19,0 1 0-19,0 5 0 0,6-2 0 16,-2 3 0-16,0-4 0 15,-4-5 0-14,0-10 0 14,0 3 0-15,0-3 0 15,0 1 0-15,0 8 0 15,0 9 0-15,0 7 0 13,0 10 0-13,0 2 0 10,0 1 0 6,0-4 0-16,0-4 0 16,0-5 0-16,0-17 0 16,0-8 0-16,0-5 0 15,0-8 0-15,-14 7 0 15,5 7 0-15,1 5 0 24,2 6 0-24,6 9 0 0,0 14 0 0,0 9 0 14,0 6 0 4,0-3 0-18,0-1 0 0,0 4 0 15,0-5 0-15,0 5 0 14,0 0 0-14,0 0 0 15,0 0 0-15,-3 0 0 8,-1 0 0 7,-10 9-11-15,-10 57-113 16,-3 32-129-16,14-37-83 15,13-3-765-15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7T03:58:08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30">
    <iact:property name="dataType"/>
    <iact:actionData xml:id="d0">
      <inkml:trace xmlns:inkml="http://www.w3.org/2003/InkML" xml:id="stk0" contextRef="#ctx0" brushRef="#br0">10948 11808 647 0,'29'-3'180'18,"-18"3"-24"-18,-7-4 3 10,2 4-50-10,-6 0-31 11,0 0-13 5,0-4 8-16,0 0-28 16,0 0-5-16,0-2-3 15,0 3 5-15,0 3-9 0,0 0-1 17,-44 0-4-17,-25 0 53 15,-9 0-50-15,6 0-5 23,-10 0 7-23,2 0-6 0,-17 0-5 14,-6 0-5-14,-3 0 13 17,-10 3-7-17,5-3 2 14,-12 6-17-14,-13-2-8 16,-14 4 0-16,-12-1 0 16,-20 5 0-16,-1 5 0 22,17-3 0-22,5-4 0 0,20 0 0 15,15-2 0-15,4 4 0 16,8 5 0-16,4-6 0 15,7 2 0-14,-2-1 0 14,6-5 0-15,0 3 0 16,6-2 0-16,6-4 0 11,5-1 0-11,-2 1 0 11,21-4 0 5,6 5 0-15,2-1 0-1,5 5 0 15,5-2 0 0,7-3 0-15,5 4 0 0,3-5 0 16,9 3 0-16,-6 2 0 14,3-4 0-14,8-1 0 24,1 1 0-24,6-4 0 0,5 0 0 15,4 0 0-15,-8 0 0 16,8 0 0-16,0 0 0 15,0 0 0-15,0 0 0 21,0 0 0-21,0 0 0 0,0 0 0 10,0 6 0 4,0-6 0-14,0 3 0 9,0 26 0 6,0 21 0-15,0 18 0 16,0 22 0-16,0-6 0 16,0 6 0-16,0 2 0 15,0-2 0-15,0-10 0 16,0 11 0-16,0-7 0 22,0 12 0-22,0 15 0 0,0 7 0 16,0 12 0-16,0 14 0 0,0 2 0 16,0 1 0-16,0-3 0 15,0-1 0-15,0-9 0 16,-2-3 0-16,-7-4 0 22,-3-5 0-22,5 0 0 0,-3-4 0 15,3-6 0-15,-5-12 0 23,10 0 0-23,-7-16 0 0,-1 4 0 8,1-4 0 8,-1 3 0-16,-1-6 0 16,5-3 0-16,-3-6 0 15,-5-1 0-15,9-6 0 23,-3 4 0-23,4 6 0 0,-2-3 0 15,6 10 0-15,-3 1 0 16,-1 10 0-16,4 4 0 15,0-3 0-15,0-3 0 17,0-1 0-17,-6-18 0 0,6 3 0 15,-6 2 0-14,3-11 0 21,-1-1 0-22,0-3 0 0,4 10 0 15,-4-6 0-15,4 3 0 16,0-4 0-16,0-11 0 22,0 4 0-22,0-15 0 1,0 4 0 6,0-12 0 9,0-10 0-16,0 0 0 6,0 8 0 10,0-5 0-16,0 4 0 16,0 9 0-16,0 22 0 15,0-11 0-15,0 4 0 16,0-2 0-16,0-8 0 16,0-9 0-16,0 3 0 15,0-8 0-15,0-4 0 23,0 1 0-23,0-4 0 0,0 11 0 16,0-14 0-16,0 10 0 16,0-11 0-16,0-2 0 0,0 6 0 16,0-12 0-16,0-1 0 20,0 1 0-20,0 2 0 15,0-11 0-15,0 13 0 18,0-17 0-18,0 8 0 0,0-8 0 14,0 0 0-14,0 0 0 21,0 0 0-21,0 0 0 14,0 0 0-14,0 17 0 16,0 2 0-16,0 6 0 16,0 4 0-16,0-8 0 0,4-5 0 113,-4-4 0-113,4 13 0 0,0-6 0 0,-1-1 0 0,-3-7 0 0,0-6 0 0,0-5 0 0,0 0 0 0,6 0 0 1,-6 0 0-1,0 0 0 0,0 19 0 0,0-1 0 0,6 11 0 0,-6-14 0 8,4-2 0 9,-1-5 0-17,-3-8 0 15,0 0 0-15,6 0 0 17,6 0 0-17,10 0 0 15,11 0 0-15,5 7 0 16,6 6 0-16,-1 3 0 0,-3 2 0 15,6-11 0 8,2 5 0-23,3 4 0 0,-2-6 0 0,7 1 0 15,-3-2 0 1,12-2 0-15,-1 2 0-1,7-9 0 15,5 0 0-15,-2 0 0 15,-2 0 0-15,-3 0 0 15,1 0 0-15,-7 0 0 6,-4 4 0 10,4-4 0-16,-2 0 0 15,2 0 0-15,9 0 0 16,-5 0 0-16,-3 0 0 17,-3 0 0-17,4 0 0 15,-6 0 0-15,-4 0 0 15,4 0 0-15,-6 0 0 26,3-4 0-26,-5 4 0 0,2 0 0 0,4 0 0 12,2 0 0 5,0 0 0-17,-7 0 0 0,3 0 0 17,0 0 0-17,-2 0 0 14,10 4 0-14,4 1 0 16,-4 5 0-16,-4-10 0 21,-2 10 0-21,0-10 0 0,4 0 0 16,3 0 0-16,-1 0 0 16,6 0 0-16,1 0 0 16,-7 8 0-16,-2-8 0 13,-4 0 0-13,-2 0 0 16,4 0 0-16,-9 0 0 14,-5 0 0-14,-1 0 0 8,2 0 0 14,-4 0 0-22,-2 0 0 0,3 0 0 16,-18 0 0-16,9 0 0 10,-9 0 0 6,2 0 0-16,-1 0 0 15,-1 0 0-15,-2 0 0 22,4 0 0-22,5 0 0 0,0 7 0 16,3-3 0-16,3 5 0 16,-8-9 0-16,4 0 0 0,-13 0 0 16,2 0 0-16,-8 0 0 16,-7 0 0-16,-6 0 0 15,-2 0 0-15,0 0 0 22,0 0 0-22,0 0 0 0,0 0 0 16,0 0 0-16,6 0 0 14,1-28 0-14,-1-26 0 17,0-20 0-17,3 9 0 21,-1-4 0-21,-1-9 0 0,-3-4 0 10,0-8 0 12,-2 0 0-22,2 1 0 0,9-13 0 15,-9-4 0-14,-4-13 0 14,9-7 0-15,-1-13 0 16,-4-1 0-16,3 6 0 16,-3 7 0-16,-4-11 0 17,0 2 0-17,4 1 0 0,-4 5 0 8,0-4 0 5,0 6 0-13,4-9 0 16,-4-7 0-16,0 6 0 15,0 5 0-15,0 21 0 16,0 12 0-16,0 6 0 15,11 9 0-15,-7 2 0 16,2-1 0-16,-1-7 0 21,-5-3 0-21,0-9 0 0,0 8 0 16,0 3 0-16,0 6 0 22,0 10 0-22,0-2 0 0,6 3 0 9,-2 10 0 7,2 9 0-16,-6-6 0 16,0 0 0-16,0-2 0 22,0-9 0-22,0 3 0 0,0-7 0 15,0 2 0-15,0-3 0 16,0 6 0-16,0-3 0 16,0 3 0-16,0 1 0 1,0-1 0 13,13-3 0 3,6 10 0-17,-8-13 0 0,5 1 0 8,-9-5 0 5,3 2 0-13,-6 1 0 16,7 5 0-16,-7 5 0 15,3 12 0-15,9 17 0 16,-11 6 0-16,-3 3 0 15,-2 2 0-15,6-5 0 16,-6-3 0-16,0 9 0 29,4-4 0-29,-4 3 0 0,0 0 0 0,4 0 0 8,-4-3 0 14,0-1 0-22,0-5 0 0,0 3 0 10,0-2 0 6,0 0 0-16,0 9 0 17,0 7 0-17,0 10 0 0,0 3 0 8,0 2 0 4,0 6 0 4,0 0 0-16,0 0 0 15,0 0 0-15,0 0 0 17,0 0 0-17,0 0 0 0,0-17 0 16,0-14 0-16,0-10 0 15,0-5 0-15,0 19 0 22,0 14 0-22,0 10 0 0,0 3 0 15,0 0 0-15,0 0 0 15,0 0 0-15,0 0 0 16,0 0 0-16,0 0 0 22,0 0 0-22,0 0 0 0,0 0 0 8,0 0 0 16,0 0 0-24,0 0 0 0,0 0 0 20,0 0 0-20,0 0 0 0,0 0 0 11,0 0 0 5,-14-9 0-16,-26-4 0 15,-9-3 0-15,-3 3 0 17,-1 1 0-17,-2 5 0 0,11-1 0 22,2 4-13-22,8 4-61 16,4 0-18-16,-3 41-58 0,26 0-48 17,7 18-259-17</inkml:trace>
    </iact:actionData>
  </iact:action>
  <iact:action type="add" startTime="17687">
    <iact:property name="dataType"/>
    <iact:actionData xml:id="d1">
      <inkml:trace xmlns:inkml="http://www.w3.org/2003/InkML" xml:id="stk1" contextRef="#ctx0" brushRef="#br0">25831 1853 501 0,'0'0'460'1,"0"0"-284"8,0 0 8 6,0 0-65 0,0 0-62-15,0 0-10 0,0 0-4 16,0 0-1-16,0 0-17 14,34-12 9-14,-68 12-4 16,-29 0 53-16,-25 0-30 15,-7 0-14-15,-15 0-2 31,-6 0-15-31,-8 21-5 0,-5-6-6 0,7 2-1 7,6-5-6 9,2-3 0-15,13 3-4 13,11-5 0-13,18-1 5 15,3 2-1-16,18 0-1 15,7 1-3-15,12-5 2 23,15 4-2-23,2-5 3 0,15-3-2 15,0 0-1-15,0 4 2 15,0-4 1-15,0 0 0 17,-4 5-3-17,-6 18 3 0,6 14-1 14,-5 16 5 3,5 13-5-17,-2-1 7 0,3 9-9 8,-3-1 0 7,2 8 0-15,4 6 0 16,0 6 0-16,0 10 0 14,0 4 0-14,-6 8 0 15,6 3 0-15,-3 9 0 16,3 2 0-16,0 1 0 15,0 11 0-15,0 0 0 21,0-5 0-21,0-4 0 0,0-14 0 24,0-9 0-24,0 3 0 0,-4 1 0 9,0 2 0 6,-9 4 0-15,7-5 0 16,-4-1 0-16,1-2 0 15,1-1 0-15,-1 2 0 11,5-8 0-11,-9 4 0 12,11-8 0 5,2 0 0-17,0-6 0 0,0-4 0 14,0 0 0 2,0 3 0-16,0-4 0 0,0 7 0 16,0 1 0-16,0-7 0 15,0 0 0-15,0-8 0 23,0-4 0-23,0-9 0 0,0-4 0 16,0 0 0-16,0 1 0 15,0-4 0-15,0-5 0 14,0-2 0-14,0 3 0 16,0-4 0-16,-4-1 0 16,-4 4 0-16,-3 1 0 6,3 2 0 16,-3 21 0-22,9 15 0 0,2 8 0 16,0 14 0-16,0-15 0 11,0-16 0 3,0-19 0-14,0-14 0 16,0-14 0-16,-4-6 0 15,4-15 0-15,0-1 0 23,0 2 0-23,0 7 0 0,0 8 0 16,0 2 0-16,0 2 0 0,0-5 0 17,0-10 0-17,0-3 0 14,0-14 0-14,0-3 0 16,0-1 0-16,0-3 0 22,0 0 0-22,0 18 0 0,0 3 0 16,0 8 0-16,0-1 0 15,0-9 0-15,0-1 0 15,0-11 0-14,0-4 0 14,0-3 0-15,0 0 0 15,0 0 0-15,0 0 0 16,0 0 0-16,0 0 0 12,0 0 0-12,0 0 0 11,0 0 0 5,0 0 0-16,0 15 0 16,6-8 0-15,9 1 0-1,-7-1 0 14,3-1 0 2,-1-2 0-16,3-1 0 0,-7 2 0 23,5-1 0-23,-7-4 0 0,0 3 0 13,1-3 0 4,-5 0 0-17,0 0 0 0,0 4 0 16,0 9 0-16,6 8 0 18,-2 4 0-18,2-1 0 15,-6-1 0-15,9-11 0 18,-5-6 0-18,0-6 0 0,3 0 0 17,-1 0 0-17,7 0 0 15,10 0 0-15,17 7 0 16,12 1 0-16,7 2 0 16,9-7 0-16,10 1 0 19,4-4 0-19,13 0 0 0,0 0 0 11,-11 0 0 12,4 0 0-23,-12 0 0 0,2 0 0 15,0 0 0-15,0 0 0 16,2 0 0-16,-4 0 0 16,8 0 0-16,3 0 0 17,-5 0 0-17,-12 0 0 0,-9-17 0 13,-11 2 0 11,-16 3 0-24,-5 6 0 0,-5 3 0 0,-7 3 0 15,6 0 0-15,-4-4 0 16,-9 4 0-16,3 0 0 15,-13 0 0-15,0 0 0 15,0 0 0-15,0 0 0 16,0 0 0-16,0 0 0 6,0-3 0 10,0 3 0-16,0 0 0 15,0-6 0-15,0-17 0 21,0-23 0-21,0-23 0 0,0-21 0 12,0-16 0 3,0-6 0-15,0-13 0 16,0-2 0-16,0 5 0 21,0 0 0-21,0-2 0 0,0-2 0 16,0-14 0-16,0-10 0 17,0-9 0-17,0-5 0 0,0-4 0 16,0 2 0-16,0-10 0 15,0-10 0-15,4 3 0 15,9 1 0-15,-9 15 0 6,0 10 0 10,0 17 0-16,-4 11 0 15,0 5 0-15,0 3 0 16,0-3 0-16,0 11 0 14,0 3 0-14,0 7 0 16,0 10 0-16,0 3 0 16,0 3 0-16,0 5 0 22,0 2 0-22,0 2 0 0,0 0 0 22,0-3 0-22,0 6 0 0,0 3 0 14,0 9 0-14,0-2 0 12,0 0 0 4,0-4 0-16,-4-9 0 1,0 0 0 13,4 9 0-3,0 1 0-11,0 6 0 11,0 5 0 10,0-4 0-21,0-6 0 0,0-5 0 11,0-7 0-11,0 6 0 16,0-1 0-16,0 2 0 16,0-10 0-16,0-5 0 15,0 6 0-15,0 6 0 22,-4 6 0-22,4 8 0 0,-7 8 0 14,3 5 0-14,2 2 0 17,-2 6 0-17,-2-1 0 16,-3 0 0-16,1-5 0 15,-3 10 0-15,3 0 0 16,-5 2 0-16,3 6 0 22,-3 0 0-22,4 3 0 0,-1 9 0 15,6 3 0-15,-1 10 0 16,5-2 0-16,0 5 0 16,0 0 0-16,0 0 0 16,0 0 0-16,0 12 0 0,0 71-69 17,0 30-88-17,0 27-77 21,0-83-120-21,0-13-640 0</inkml:trace>
    </iact:actionData>
  </iact:action>
  <iact:action type="add" startTime="22459">
    <iact:property name="dataType"/>
    <iact:actionData xml:id="d2">
      <inkml:trace xmlns:inkml="http://www.w3.org/2003/InkML" xml:id="stk2" contextRef="#ctx0" brushRef="#br0">28193 11955 215 0,'0'0'148'8,"0"0"22"8,0 0-10-16,0 0 0 16,0 0 1-16,0 0-45 9,0 0-19-9,0 0-12 13,55-11-5 3,-55 11-1-16,0-6-13 0,0 4-18 16,0 2-9-16,0 0-1 15,0 0-14-15,0 0-3 15,-55-4-13-15,-27-5 12 23,-32 2 1-23,-14-1-6 0,-17 8 21 16,-13 0-1-16,-5 0-9 14,-1 0-8-14,0 0-1 16,16 0-10-16,24 0-1 16,10 11-3-16,23 6 0 15,11-5 0-15,34 1-1 16,8-5-1-16,19-1 4 22,13 2 0-22,-7 4-2 0,9 9 8 16,4 12-1-16,-2 10-5 15,2 14-2-15,0 7-1 16,0 14-1-16,0 6-1 16,0 12 4-16,0 11-3 1,0 4-1 22,0 13 2-23,0-3-1 0,0 0 0 13,0-4-1 3,0 0 0-16,0 1 4 0,0 9-2 16,0 15 0-16,0 8 6 18,0 17-4-18,0-6 6 15,0-7-3-15,0-8 3 16,0 0-7-16,-9-11 3 19,-1-7 0-19,5 7-3 0,-5-17-3 15,4-1 0-15,-5 1 0 16,5-1 0-16,-1 1 0 16,7 6 0-16,0-14 0 20,0 0 0-20,0-6 0 0,0-2 0 11,0-6 0 2,0-7 0-13,0 4 0 9,0 5 0 7,0-9 0-16,0 4 0 15,0-4 0-15,0-1 0 16,0 4 0-16,0-10 0 17,5-11 0-17,-3-1 0 0,-2-14 0 14,10 5 0 9,-3-17 0-23,-5 3 0 0,8-3 0 15,-6-4 0-15,1 8 0 0,-3-5 0 16,-2-7 0-16,8 9 0 15,-8-1 0-15,0 4 0 16,0 11 0-16,0 5 0 15,4 25 0-15,1 1 0 23,1 11 0-23,7-12 0 0,-9-8 0 16,-2-38 0-16,4-6 0 20,-1-13 0-20,-1-6 0 0,0-2 0 11,-4-6 0 4,4-3 0-15,-4 2 0 16,0 2 0-16,0 4 0 12,6 9 0-12,-6-6 0 10,0 6 0 6,0-4 0-16,0-9 0 15,0 5 0-15,0-9 0 16,0-1 0-16,0-7 0 17,0 0 0-17,0 0 0 0,0 0 0 15,0 0 0-15,0 0 0 22,5 0 0-22,-5 0 0 0,0 0 0 15,0 0 0-15,0 0 0 16,0 0 0-16,0 0 0 15,0 0 0-15,0 0 0 23,0 0 0-23,0 0 0 0,0 0 0 8,0 0 0 7,0 0 0-15,0 0 0 13,0 0 0-13,0 0 0 10,0 0 0 6,0 0 0-16,0 0 0 16,0 13 0-16,0 2 0 15,0-5 0-15,0 2 0 16,0-12 0-16,0 0 0 22,0 0-5-22,4 0-11 0,-2 0 15 16,-2 0 0-16,0 0 1 16,0 0 0-16,0 0 0 0,0 0 0 16,0 0 1-16,0 0-2 15,0 0 2-15,17 0 1 16,6 0-2-16,13 0 0 22,4 0-1-22,15 0 1 0,-9 0 0 23,5 0 1-23,8 0 0 0,2 0-1 7,8 0 1 9,-1 0-1-16,10 0 1 16,-5 0-1-16,8 0 1 15,1 0 0-15,-4-12 1 14,-2 2-2-14,-5 3 1 9,7-5 1 6,0 3-2-15,0-6 5 16,-4 5-4-16,-3 3 0 16,-7 2-1-16,-10 5 0 16,-9-7-2-16,1 7 7 0,-10 0-10 15,4 0 6-14,2 0-3 21,-8 0 2-22,0 0 0 0,-9 0-1 15,0 0 1-14,-12 0-1 13,-9 0 1-14,6 0-1 16,-10 0 1-16,0 0-1 15,5 0 2-15,-5 0-1 16,0 0 0-16,0 0 0 6,0 0-2 10,0 0 1-16,0 0 1 16,2 0-2-16,15-18 2 16,-5-1-2-16,1-26 1 15,2-9-1-15,-15-18 1 16,0-22-5-16,0-12 0 15,0-21 4-15,0-12 2 23,0-22-1-23,-9 2 0 0,-1 9 0 15,1-5 2-15,-3 8-3 17,-1-16 3-17,7 7-2 0,-9-15 1 15,2 6 0-14,3-1 0 13,1-2-2 2,5-7 1-16,-4 10 1 0,3-5-1 9,1 13 2 5,-8 20-4-14,10 9 3 15,-3 2 0-15,-5 8 0 15,8 7-3-15,-5 5 3 16,3 13 0-16,-2 5 0 15,6 6 1-15,0 10-2 21,0-5 1-21,0 3 0 0,0 1 0 17,0-1 0-17,0 5 0 16,0 7-1-16,0 6 1 16,0 2-1-16,0-4 0 15,0-6 2-15,0-7-2 16,0 3 2-16,0 2-1 16,0 13 0-15,0 3-1-1,6-11 0 21,-2 4 1-21,3-5 0 15,-7-6 0-15,2 1 0 16,4 2 1-16,3 5-1 0,-3-2 0 16,2-3 0-16,3 5-1 16,-5 5 1-16,5 2-1 15,-3 6 2-15,1-3-2 9,-5-12 2 4,0-4 0-13,2 1-1 16,-6 0-1-16,4 4 1 15,-4 13 0-15,5 6 0 21,-3 5 0-21,8 9 0 0,-3 3 0 10,-3 4 0 6,-4 2 1-16,2-2-1 23,-2 2 0-23,6-4 0 0,-1 4 0 15,-5 1 0-15,0 2-1 16,4 4 1-16,-4 5 0 15,4-5 0-15,-4-5 1 16,0-3-1-16,0-6 0 16,0 7 0-16,6 11-2 0,-6 4 1 10,0 4-42 2,0 0-52-12,0 73-63 17,0-21-113-17,0 30-830 15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7T03:58:08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62">
    <iact:property name="dataType"/>
    <iact:actionData xml:id="d0">
      <inkml:trace xmlns:inkml="http://www.w3.org/2003/InkML" xml:id="stk0" contextRef="#ctx0" brushRef="#br0">5676 4369 507 0,'0'0'228'17,"0"0"-107"-17,0 0 0 0,0 0-23 16,0 0-43-16,0 0-3 9,0 0-6 4,0 0-7-13,0 0-10 16,0 0-18-16,0 0 0 15,0 0 6-15,0 0 7 15,-26-16 54-15,-43 16-39 17,-18 0-12-17,-10 0-7 15,-10 0-11-15,2 9-8 29,-3 10 0-29,3 6 3 0,6 9-3 0,6-5 1 8,11 7-2 8,12-4 2-15,13-3-2 14,17 4 7-15,2-8 0 16,9 0 1-16,4 7-3 15,4 4 9-15,-3 14 4 22,10 3 2-22,9 7 10 0,1 14-10 16,0 8 0-16,4 4-7 15,0-4-4-15,-6-5-6 17,6-13 0-17,0-5 1 0,0-10 4 15,0-4-5-15,0-5 2 15,0 6-2-15,0-2 0 9,0 6 1 5,0-3-1-14,0 3 2 15,0-10-4-15,0 3 0 23,0-11 2-23,-2-13-2 0,2-6-1 8,0-8-1 8,0-5-1-16,0 4 2 15,0 8-1-15,-5 0 0 23,5 5 1-23,-12-5 2 0,12-9-1 15,0-3-1-15,0 0 0 16,0 0-3-16,-2 0-2 16,-11 0-16-16,-17-28-10 15,-7-28 31-15,-10-19 0 17,-3-6-1-17,-1-6 0 0,-6-2 1 9,11 3-1 3,-1 8-2 3,7 16-2-15,11 23 1 16,12 19 0-16,9 10 2 16,8 10 2-16,0 0 1 0,0 0 4 16,0 0-3-16,0 0 13 15,0 10 16-15,0 46-5 22,2 15-23-22,31-3 3 0,-3 5 8 16,-1 1-6-16,7 8 6 15,-4 4-5-15,2-4 1 15,-5-8 0-15,1-11-3 16,-5-8 3-15,2-8 1 14,-6-12 4-15,-2-10-2 22,-4-15 1-22,-7-10 2 0,-1 0 4 16,8 0-12-16,18 0-4 16,16-10-2-16,16-50 0 15,0-12-2-15,7-21 0 16,-11-6-1-16,0 14-2 16,-16 23 3-16,-20 34-1 0,-21 16 1 10,-4 12-8 2,0 0-49-12,0 24-55 16,-13 54-45-16,-8-25-208 16,-17 12-387-16</inkml:trace>
    </iact:actionData>
  </iact:action>
  <iact:action type="add" startTime="9977">
    <iact:property name="dataType"/>
    <iact:actionData xml:id="d1">
      <inkml:trace xmlns:inkml="http://www.w3.org/2003/InkML" xml:id="stk1" contextRef="#ctx0" brushRef="#br0">2433 6654 687 0,'0'0'346'6,"0"0"-166"9,0 0-2-15,0 0-40 5,0 0-61 12,0 0-9-17,0 0-7 16,54 19-2-16,-54-19-2 15,-14 18-17-15,-60 10-7 16,-38 4 58-16,-46 5-65 16,-17-9-20-16,-19-7-6 16,-10-4 0-15,16-5 0 0,20 1 0 18,22 2 0-19,35-2 0 16,18 3 0-16,30 5 0 1,23-6 0 13,8-2 0-12,13-1 0 12,11-8 0-14,-3 2 0 16,11-3 0-16,0-3 0 15,0 0 0-15,0 0 0 8,0 4 0 5,-4 21 0-13,0 15 0 17,4 18 0-17,0 14 0 15,0 14 0-15,0 0 0 24,0 4 0-24,12 4 0 0,-5-1 0 8,-3-2 0 7,-4 3 0-15,0 9 0 23,0 6 0-23,0 9 0 0,0 4 0 15,0 3 0-15,0-5 0 16,0-1 0-16,0-3 0 15,0-1 0-15,0-6 0 16,0 6 0-16,0-2 0 16,0-1 0-16,0-6 0 0,0-4 0 22,0-13 0-22,-11-3 0 16,3 1 0-16,0-11 0 0,1 5 0 16,1 2 0-16,-7 3 0 15,9 12 0-15,2 5 0 15,-2 1 0-15,0-4 0 24,-7-3 0-24,7 5 0 0,-7-3 0 13,5-2 0-13,0-10 0 16,-5-15 0-16,1 21 0 16,-1 11 0-16,7 2 0 16,-5-9 0-16,1-10 0 15,-3-19 0-15,1-5 0 16,8-7 0-16,-2-3 0 22,4 0 0-22,0 13 0 0,0 8 0 16,0 4 0-16,0-5 0 16,0-15 0-16,0-11 0 15,4-1 0-15,-4-2 0 17,0-6 0-17,0-5 0 0,0-1 0 18,0 8 0-18,0 23 0 7,0 6 0 7,0-1 0-14,0-2 0 14,0-24 0-14,0-13 0 15,0-13 0-14,0-7 0 13,0-6 0-14,0-3 0 15,0 4 0-15,0 9 0 17,0 7 0-17,0 0 0 22,0-5 0-22,0-9 0 0,0-6 0 15,2 0 0-14,13 0 0 14,23 0 0-15,29-13 0 16,28-24 0-16,14 6 0 15,-1-3 0-15,-7 18 0 16,0-6 0-16,-6 11 0 23,4-2 0-23,11-6 0 0,8 1 0 16,8 1 0-16,-2 2 0 0,-6 3 0 15,-10-1 0 0,-7 1 0-15,-15-1 0 0,-14 10 0 16,-19-1 0-16,-15 4 0 14,-17 0 0-13,-4 0 0 7,-13-5 0 8,-4 5 0-16,0 0 0 14,0 0 0-14,0 0 0 16,0 0 0-16,0 0 0 15,0 0 0-15,0 0 0 16,0 0 0-16,0 0 0 16,0-25 0-16,0-22 0 27,0-28 0-27,0-28 0 0,0-6 0 0,0-13 0 11,-11-5 0 4,-6-17 0-15,7 3 0 16,1-2 0-16,5-4 0 16,4-2 0-16,0-10 0 1,0-7 0 13,0-23 0-5,0-2 0-9,4-2 0 15,11 3 0-15,-6-4 0 15,-3-1 0-15,0-11 0 15,1 12 0-15,-3 10 0 16,-2 16 0-16,-2 13 0 15,0 12 0-15,0 11 0 15,0 14 0-15,0 3 0 24,0 5 0-24,0 4 0 0,0 3 0 21,0 2 0-21,0 3 0 0,0-8 0 8,0-1 0 9,0 10 0-17,0 3 0 15,10 15 0-15,-1 19 0 16,6 10 0-16,-9 23 0 12,7 10 0-12,-9 9 0 10,-4 8 0 7,2 0-26-17,8 36-113 15,1 90-85-15,-9-43-169 15,-2 27-601-15</inkml:trace>
    </iact:actionData>
  </iact:action>
  <iact:action type="add" startTime="11829">
    <iact:property name="dataType"/>
    <iact:actionData xml:id="d2">
      <inkml:trace xmlns:inkml="http://www.w3.org/2003/InkML" xml:id="stk2" contextRef="#ctx0" brushRef="#br0">1442 14028 780 0,'0'0'250'11,"344"-131"-75"-11,-134 82 3 16,47 11-41-16,57 13-28 15,47 19-4-15,56-4-12 16,42-3-21-16,45 2-21 18,31 0-13-18,5 11 15 5,-11 0-47 1,-38 0-6 2,-38 32 0 9,-57 5 0-17,-70-19 0 15,-54-4 0-15,-72-5 0 16,-67-9 0-16,-67 8 0 15,-37 3 0-15,-29-11 0 16,0 9 0-16,-63-6 0 22,-118-3 0-22,-106 0 0 0,-118 0 0 16,-102 0 0-16,-113 0 0 17,-80 0 0-17,-35-12 0 0,40-20 0 16,52 4 0-16,89 10 0 14,80 18 0-14,71 0 0 15,102 21 0-15,86 25 0 22,88-5 0-22,68-6 0 0,59-6 0 16,45 0 0-16,151 1 0 15,118-11 0-15,113-2 0 16,58-13 0-16,44 4 0 15,6 3 0-14,-14 7 0 14,-16 7 0-15,-54 3 0 13,-61-13 0-13,-59-2 0 9,-82-4 0 7,-62-9 0-16,-71 0 0 16,-55 0 0-16,-42 0 0 16,-19 0 0-16,-19 0 0 16,-145 3 0-16,-118 1 0 0,-150 5 0 14,-70-5 0-12,-18-4 0 20,26 0 0-22,88 5 0 0,90 5 0 14,86 8 0 4,89 1 0-18,59-10 0 0,63-5 0 15,38 4 0-15,162 9 0 14,118 8 0-14,125 6 0 16,39 3 0-16,-14 3 0 6,-72 8 0 10,-90-2 0-16,-98-13 0 15,-85-5 0-15,-56-14 0 23,-48-6 0-23,0 7 0 0,-130 5 0 10,-100 7 0 5,-97 8 0-15,-46-4 0 15,28-3 0-15,41 3 0 22,68-6 0-22,59-3 0 0,72-6 0 16,54-2 0-16,32-11 0 17,19 0 0-17,0 0 0 0,59 0 0 16,11 10-243-16,-20-2-133 16,-31 9-489-16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36:08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36">
    <iact:property name="dataType"/>
    <iact:actionData xml:id="d0">
      <inkml:trace xmlns:inkml="http://www.w3.org/2003/InkML" xml:id="stk0" contextRef="#ctx0" brushRef="#br0">23650 4387 429 0,'0'0'103'4,"0"0"58"7,0 0-6 6,0 0-37-17,0 0-9 0,0 0-6 16,0 0-21-15,66-6-11 12,-37 4 1-13,1-2-19 16,22-2 1-16,1-1-12 14,21-2-14-13,16 0 4 14,9 2-6-14,13-5 3 22,0-1-15-23,12-2 0 0,-14-2 2 15,-3 9-3-15,-10-1-7 14,-19 6 6-14,-11 3-5 16,-16 0-4-16,-11 0 0 14,-19-3-1-14,-6 3-2 16,-11 0 2-16,-2 0 0 14,-2 0-2-14,0 0 0 16,0 0-3-16,-2 0 3 14,-70 0 1-14,-37 6 13 16,-11 11-13-16,-2-4 2 14,-3-5-3-14,1-8-1 16,4 0 0-16,-2 8-3 22,10-5 4-22,2-3-1 0,5 4 0 14,23-4 1-14,19 0-1 16,20 0 0-16,18 0 1 14,10 0-11-14,7 0 6 16,-3 0 5-16,11 0 0 14,0 0 2-14,59 0-1 16,47 0 4-16,27 0-4 14,3-4 2-13,10-3-1 14,-5 3-1-15,-15-4 3 14,-3 0-2-14,-14-1 1 17,-14 2-2-17,-17 1 6 21,-21 3-2-21,-17 3-4 0,-17 0 3 16,-6 0 6-16,-9 0 3 14,-8 0-3-14,0 0-1 16,0 0-6-16,0 0-2 14,-18 0 5-14,-71 0-3 16,-27 3 10-16,-17 10-3 14,3-4 2-14,7-1 5 16,5 0-3-16,5-4 2 14,3 3-2-14,-2 3-6 16,1-7 0-16,8 9-5 14,1 1-1-14,18-4-2 17,10-2 1-17,20 2-1 13,20-5 0-13,13-2-3 16,12 4 3-16,-1-2-17 22,3-4-6-22,7 3 10 0,0-3-14 14,0 0-42-14,22 0-55 16,37 0-63-16,-32 0-117 14,0 0-626-14</inkml:trace>
    </iact:actionData>
  </iact:action>
  <iact:action type="add" startTime="10273">
    <iact:property name="dataType"/>
    <iact:actionData xml:id="d1">
      <inkml:trace xmlns:inkml="http://www.w3.org/2003/InkML" xml:id="stk1" contextRef="#ctx0" brushRef="#br0">14355 6396 432 0,'0'0'272'2,"0"0"-155"-2,0 0-4 0,0 0-39 14,0 0-14-14,0 0 5 13,0 0-7-12,228 0 8 14,-192 0-5-14,14 0 1 12,1 0-19-13,6 0-12 14,12 0-12-13,1-7 3 14,10-2 3-14,-6 0-5 14,4 2 6-14,0-5-11 12,0 2-1-12,4-1-3 15,-4 3 1-15,-5-1-4 17,-1-3-2-17,2 5 8 2,2-1-4 3,-3-5 0 17,1 6-1-23,-11-2 5 0,-10 9-10 8,-2-6 9 14,-1 6-5-21,1 0 0-1,-3 0-1 13,11 0-3-13,7 0-1 16,5 0-2-16,5 0-1 14,6 0 1-14,-2 0 4 16,0 0 3-16,-6 0 3 14,-4 0 0-14,-1 0-4 16,7 0 0-16,-2 6-3 14,8 3-1-14,0-6 2 16,5-3-5-16,3 0-1 22,5 0 1-22,2 0 0 1,-2 0 3 13,0 0-3-14,-11 0 3 10,4 0 3 8,-1 4-5-18,-1-1 1 0,-1-3-1 17,7 0 0-17,1 0-1 16,2 0-1-16,-7 0 1 14,5-10 1-13,-7-5-1 12,-10 5 1-13,-10 1 1 16,-7 0-2-16,-11 5 4 16,-6 4-2-16,-10 0-2 14,-15 0 1-14,-7 0-1 16,-8 0 3-16,-2 0-2 14,0 0 0-14,0 0 4 16,0 0-3-16,0 0-2 22,-61 0 0-22,-42 13 2 0,-26 3-1 14,-8-3-1-13,-12-5 0 14,-1-1 2-15,-6 3-1 14,-2-8 1-14,0 4-2 16,-12-2 5-16,-12-4-3 14,-7 0-3-14,-9 0 1 17,10 0 0-17,11 0 0 13,4 0 5-13,5 0-2 16,3 0-2-16,9 7 2 14,9-3-1-14,6 3-1 16,10 3-1-15,0 2 0 20,20 1-2-21,-3 2 3 0,9-2-2 16,6-4 1-16,8-2 0 14,15 4 0-14,2 3 3 16,5-3-3-16,8 2 1 14,-13-1-1-14,2 1-1 14,-4-1 1-14,7-5-2 16,-1-7-19-16,11 0 5 16,0 0-6-16,7 0 12 14,9 0 5-13,3 0 4 14,9-3-5-15,12-9 6 14,6 5 0-14,-4 1-6 22,15 2-1-22,-2 4 1 0,4 0 6 15,0 0 2-15,0 0 2 15,0 0-3-15,0 0 3 16,0 0-3-16,0 0 6 14,23-3-6-14,30-6 4 16,23 0-3-16,16-6 0 14,20-7 2-14,10 0 7 16,13-3-1-16,0 4 1 14,2 7 6-14,4 7-3 16,3 3 7-16,1 4-6 14,0 0 3-14,3 0-5 16,1 0 0-16,3 0-7 22,6 0-1-22,-12 0 1 0,-7-7-4 8,-15-3 2 14,-6 3-2-22,-6-1 7 0,2 4-8 14,-5 1 5-14,5-2-4 13,-5 5 5-7,-5 0-5 3,-7 0-2 9,-9 0 1-17,-6 0 2 0,7 0-3 13,-11 0-1-14,0-10 1 14,2 0 0-14,-4 1 3 14,-5 6-2-14,7 3 2 16,0 0-2-16,9 0 1 22,3 0 0-22,5 0-2 0,2 0 1 16,-2 0 0-16,-5 0-1 8,-1 0 1 14,-7 0 2-22,0 0-2 1,-12 0 0 12,-1 3-1-13,-3 1 0 16,16 11 0-16,6 0 0 14,-1 5 0-14,-1-1 0 16,-20 2 0-16,-10-6 0 15,-24-2-1-15,-17-4-2 15,-7-9 1-15,-8 0 1 14,0 0 0-14,0 0-1 16,0 0-18-16,-8 0 0 14,-62 0 5-14,-29-9 15 16,-34-11 2-15,-8 2 0 21,-17 11-1-22,-10 3 0 0,-14 0 1 16,3 1-2-16,4 3 2 13,3 0-2-13,3 0 2 14,5 0 0-13,1 0 5 14,-5 0-6-15,-3 0 10 14,11 0-4-14,4 7-3 16,11 1-1-16,12-8-3 16,11 0 0-16,6 0-1 14,-4 0 0-14,2 0-2 15,6 3 3-15,2 11 1 15,5 3 2-15,8-1-1 16,9 0-2-15,10-4 2 20,14 1-1-21,8-11-2 1,11 4 1 12,1-6-1-12,-7 0-10 15,3 0 10-16,-9 0-1 13,-6 0 2-13,0 0 1 16,-5 0 0-16,-5 0-1 14,9 0 1-14,1 0-2 16,-4 0 0-16,8 0 1 14,-5 0 2-14,-1 0-1 16,6 0 2-16,0 0-2 14,11 0 4-14,-1 0-4 16,9 4 2-16,19 0 0 14,2-4-2-14,11 0 0 22,8 0-2-22,0 0 0 0,0 0-16 16,0 0 0-15,0 0-33 12,0 0-39-12,0 0-57 14,0-14-61-15,0-1-107 16,0 0-512-16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36:08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184">
    <iact:property name="dataType"/>
    <iact:actionData xml:id="d0">
      <inkml:trace xmlns:inkml="http://www.w3.org/2003/InkML" xml:id="stk0" contextRef="#ctx0" brushRef="#br0">7374 7880 559 0,'0'0'253'5,"0"0"-162"10,0 0 4-15,0 0-33 14,0 0-20-13,0 0 5 20,0 0 11-21,0 0 3 0,0 0-10 17,236-153 11-17,-171 134-7 7,24-2-6 16,6 2-16-23,8-4-19 0,13 4 2 13,6 1-5-13,7 8-3 18,1 1 5-17,3 0 0 10,2 9 2-10,10 0-2 15,9 0-6-16,-8 0-4 14,-5 0 1-14,-13 0-3 20,-18 13 1-20,-7 2 2 11,-17 7 5-11,-1 6-3 15,-3 5 0-15,-4 3 1 14,-4 10-2-14,-7-9 2 16,-23 4-4-16,-6-12-2 23,-15-10 0-23,-10-2-1 0,-4-5 1 15,-3-5-1-15,2 3 0 14,11 3-2-14,0-1 2 16,-2-1 0-16,-4 3 0 14,1 1 1-14,-7-2-2 16,10-5 2-16,-15-4-1 14,-2-1 0-14,0-3 0 15,0 0-1-14,0 0-2 12,0 4 1-12,-34 1-2 14,-44-1 4-14,-15-4 0 17,-10 0 0-18,0 0 0 13,2 0-4-13,6 3 4 22,13 6 0-22,10 7-1 0,13-3 1 12,17-2 1-11,21-7-1 15,10-4 0-16,11 0 0 14,0 0 1-14,0 0 1 16,0 0 1-16,0 0 7 14,28 0 24-14,54 6 18 16,25-2-48-15,18 7-2 16,7 2 0-16,7 6 14 9,-10 3 7-10,-11-7-8 15,-15 2-3-15,-21-6-5 16,-18-1 0-16,-18-7-2 22,-21 2 5-22,-10-5 0 0,-11 0 3 8,-4 0-6 14,0 0-4-22,0 0-2 0,0 0-1 13,0 0-1-12,0-61-1 15,-4-33 2-16,-53-17 2 14,-2 10 2-14,-4 11 1 16,-2 0 2-15,1 8 3 15,12 11-7-16,18 24 4 13,11 22-5-13,17 16-1 16,3 9 0-16,-3 0-2 13,6 0-1-12,-4 0-40 22,4 0-71-23,0 0-84 0,0 9-286 15</inkml:trace>
    </iact:actionData>
  </iact:action>
  <iact:action type="add" startTime="20585">
    <iact:property name="dataType"/>
    <iact:actionData xml:id="d1">
      <inkml:trace xmlns:inkml="http://www.w3.org/2003/InkML" xml:id="stk1" contextRef="#ctx0" brushRef="#br0">21183 11936 690 0,'0'0'182'3,"0"0"-140"5,0 0 39 7,0 0-6-15,0 0-31 13,0 0-6-12,0 0 0 14,-205 227 19-15,182-198-2 16,6 8 5-15,5 9-5 21,-1 11-12-21,11 4 0-1,2 0-13 13,0 0-6-13,0-8-6 15,0-3-5-15,36-6 7 14,29-4 1-13,15-5-5 14,17-3-6-15,6-8 2 15,7-8 3-15,-11 2-2 16,-2-8-2-15,-21 5-4 11,-19-5 7-12,-9 0-4 17,-16-2 2-17,-13-5-5 14,-11-3-2-14,-4 0-4 16,-4 0-1-16,0 0 1 14,0 0-2-14,0 0 1 16,0 0-3-15,0 0 0 20,0 0-2-21,-4 0 1 0,-44-46 4 15,-11-18 1-15,-5-1-1 15,5 0 0-15,11 6-1 16,8 11 1-16,12 19-10 14,16 12 3-14,6 15 3 16,6 2 4-16,0 0 2 14,0 0 0-14,0 0 2 16,0 0 2-16,0 0 9 14,0 0 3-14,6 0 9 22,38 0-12-22,17 27-10 0,15 5 8 8,-6-1 0 8,5 0 4-16,-16 7 2 15,-4-5 4-15,-11 2 0 21,3 3-3-21,-11-1-4 0,-7-6-11 15,-8-9 15-14,-12-10-5 13,-9-8 9-14,0-4-5 16,0 13-19-16,0 12 0 14,-40 5 0-14,-28 13 0 17,-10-3 0-17,0-4 0 13,0 6 0-13,11-6 0 16,4-3 0-16,4-1 0 14,17-11 0-14,14-9 0 15,20-7 0-14,8-5 0 21,0 0 0-22,0 0 0 0,0 0 0 16,0 0-53-16,0 0-60 14,-5 0-85-14,5 0-121 16,0 0-150-16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36:08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296">
    <iact:property name="dataType"/>
    <iact:actionData xml:id="d0">
      <inkml:trace xmlns:inkml="http://www.w3.org/2003/InkML" xml:id="stk0" contextRef="#ctx0" brushRef="#br0">13217 3907 747 0,'0'0'142'14,"0"0"-9"-14,0 0-26 15,0 0-20-15,0 0-17 14,0 0 0-14,0 0 0 16,0 0-1-15,0 0-16 20,316 0-13-21,-183 0 0 0,15 0-4 14,12 0-1-14,0 0-4 16,-15-3 5-16,-10 3-9 15,-19-8 0-15,-15 4-7 15,-8-3 0-15,-21 7-1 15,-22-6-4-15,-14 4-4 15,-23 2 1-15,-9 0 0 14,-4 0-5-14,0 0 1 17,0 0-5-17,0 0-3 14,0 0 2-14,-11 0-4 16,-71 0 5-16,-29 0 7 22,-29 19-6-22,-1 2-3 0,6 4-1 16,-4-6 1-16,15-5 1 14,4-11-2-14,15 1-1 16,27-4 0-16,31 0-3 14,20 0-1-14,12 0-3 16,11 0 1-16,4 0 7 13,0 0 3-13,0 0-2 16,36 0 3-16,65-21-2 15,29-11 2-15,16 7-2 16,-9 13-1-16,-21 12 17 14,-15 0-5-14,-27 0 11 16,-20 0-10-16,-20 0 2 14,-17 0-13-13,-15 0-3 19,-2 0 0-19,0 0 0-1,0 0-27 9,0 0-44 12,0 0-69-21,-38 15-82 0,9-2-63 15,-11 5-540-15</inkml:trace>
    </iact:actionData>
  </iact:action>
  <iact:action type="add" startTime="16071">
    <iact:property name="dataType"/>
    <iact:actionData xml:id="d1">
      <inkml:trace xmlns:inkml="http://www.w3.org/2003/InkML" xml:id="stk1" contextRef="#ctx0" brushRef="#br0">17687 7815 689 0,'0'0'176'1,"0"0"-57"23,0 0 8-24,0 0-54 0,0 0-4 14,0 0-11-14,263 0-3 15,-172 0 32-15,16 0-26 14,30 0-6-14,15 0-7 16,12-5 1-16,1-7-9 15,-26 0 6-15,-9 6-5 15,-20 3-7-14,-30 3-9 14,-15 0-7-15,-29 0-4 15,-19 0-1-15,-11 0-6 14,-6 0 1-13,0 0 0 14,0 0-4-15,0 0 3 21,0 0-3-20,-54 3-3-1,-45 15-1 13,-34-1 0-12,-27-6 0 14,-3-2 1-15,-9-9-2 15,7 3 1-15,11 4-1 16,15 3 1-16,28-7 0 14,12 6-2-14,21 0 2 15,29-5 0-15,16-1-2 14,24 2 2-13,9-5-1 15,0 0 1-16,0 0-7 22,23 0 5-22,66 0 2 0,52-8-5 8,23-27 2 14,3 5 3-22,-16 1 0 0,-22 12 0 16,-26 3 1-16,-29 11 2 13,-25 3-2-12,-24 0 0 15,-13 0-2-16,-7-4-2 13,-5-3-74-12,0 2-75 14,0 2-172-14,0 3-360 15</inkml:trace>
    </iact:actionData>
  </iact:action>
  <iact:action type="add" startTime="23238">
    <iact:property name="dataType"/>
    <iact:actionData xml:id="d2">
      <inkml:trace xmlns:inkml="http://www.w3.org/2003/InkML" xml:id="stk2" contextRef="#ctx0" brushRef="#br0">25953 8946 874 0,'0'0'172'4,"0"0"-59"18,0 0 40-22,0 0-60 0,0 0-25 16,0 0-13-16,272-90-14 13,-141 52 6-13,29-3-11 16,17 5-1-15,28 4 1 12,14 10-1-13,-2 15-4 16,2 7 4-16,-11 0-13 23,3 25 10-23,0 23-7 0,-17 17-5 16,4 13-18-16,-13 12 5 14,9 13-1-14,11-2-3 16,-1 6 3-16,-6-10-4 14,-10-3 5-14,-9-8-4 15,-11-7 2-15,-24-10-5 15,-22-3 6-15,-17-13-2 15,-27-5 3-14,-23-12 1 14,-26-8 6-15,-12-10-10 15,-15-14 2-14,-2-4-3 12,0 0-2-13,0 0-2 16,0 0-3-16,0 0 3 22,0 8 0-22,0 5-1 0,-29 2-2 8,-20-2 4 14,11-4-1-22,3-2 0 0,-12-7-1 14,1 0 0-14,-3 0-8 15,-10 0 5-15,-16 0-11 14,1 0 3-14,-15-21 1 17,1-8 1-17,6 1-2 14,12 3 10-14,17 6-5 15,20 7 5-15,20 3 3 15,13 5 1-15,0 0-1 16,0 4 2-16,0 0-1 21,0 0 0-20,0 0 16-1,4 0 13 8,55 0 3 13,28 21-19-20,27 15-1-1,-5 1 0 16,5-1 2-16,-19-2-12 14,-11-1-3-14,-2-1 0 17,-17-7 0-17,-10-3 0 13,-15-4 0-13,-19-11 0 16,-6-1 0-16,-15-6 0 14,0 3 0-14,0-3 0 15,0 0 0-15,0 0 0 15,0 0 0-15,0 0 0 16,0 0 0-16,0 0 0 21,0 0 0-21,0 0 0 1,0 6 0 7,0-6 0 14,0 0 0-22,0 0 0 0,0 0 0 14,0 0 0-14,0 0 0 15,0 0 0-15,0 0 0 15,0 0 0-15,0 0 0 16,0 0 0-16,0 0 0 14,0 0 0-14,0 0 0 16,0 0 0-16,0-9 0 14,0-78 0-14,0-32 0 16,0-36 0-16,-4 18 0 14,-13 2 0-14,-6-2 0 16,4 25 0-16,2 21 0 22,0 33 0-22,11 29 0 0,6 22 0 16,0 7 0-16,-4 0 0 14,4 0 0-14,0 0 0 15,0 0 0-14,0 0 0 13,0 0 0-14,0 0 0 16,0-3-37-16,0-2-75 14,0-15-60-14,0 11-84 15,0-6-166-15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36:08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64">
    <iact:property name="dataType"/>
    <iact:actionData xml:id="d0">
      <inkml:trace xmlns:inkml="http://www.w3.org/2003/InkML" xml:id="stk0" contextRef="#ctx0" brushRef="#br0">1179 16993 889 0,'0'0'266'6,"0"0"-120"13,0 0 34-19,0 0-75 0,0 0-20 22,0 0-29-22,225 16-7 0,-100-24-1 8,20-16 1 14,7-5-11-21,8-8 3-1,-17 13 6 15,-4 12-9-15,-17 2-28 14,-25 10-10-14,-33 0 0 16,-29 0 0-16,-22 0 0 14,-13 0 0-14,0 0 0 16,0 0 0-16,-48 0 0 14,-66 0 0-13,-55-19 0 15,-23-22 0-16,-25-8 0 14,5-4 0-14,11-10 0 15,27 16 0-14,49 1 0 12,39 18 0-13,33 19 0 16,40 2 0-15,9 7 0 20,4 0 0-20,0 0 0 0,0 0 0 11,23 0 0-12,36 28 0 16,24 41 0-16,7 13 0 14,-1 8 0-13,12 15 0 14,-4 2 0-15,-2-4 0 14,-9 2 0-14,-14-14 0 16,-13-10 0-15,-13-7 0 14,-14-33 0-15,-9-9 0 15,-15-23 0-15,-4-6 0 14,-4-3 0-13,0 0 0 15,0 0 0-16,7 0 0 20,1-3 0-20,5-71 0 0,2-15 0 17,-11-38 0-17,-4-12 0 13,0 3 0-13,0-14 0 17,0 20 0-17,0 15 0 13,0 29 0-12,0 28 0 14,0 34 0-14,0 7 0 12,0 15 0-13,0 2 0 16,0 0 0-15,0 0 0 12,0 0 0-13,0 0 0 16,0 0 0-16,-23 0 0 14,-22 19 0-14,-28 35 0 16,-18 19 0-16,-8 26 0 15,-17 14 0-15,9 14 0 17,8-1 0-17,6-8 0 20,23-24 0-20,22-16 0 0,12-32 0 14,21-18 0-14,11-28 0 16,4 0 0-16,0 0 0 12,0 0 0-8,34-37 0 11,14-7 0-15,3 7-103 13,-32 28-121-13,-11 1-198 17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41:28.998"/>
    </inkml:context>
    <inkml:brush xml:id="br0">
      <inkml:brushProperty name="width" value="0.05292" units="cm"/>
      <inkml:brushProperty name="height" value="0.05292" units="cm"/>
    </inkml:brush>
  </inkml:definitions>
  <iact:action type="add" startTime="2795">
    <iact:property name="dataType"/>
    <iact:actionData xml:id="d0">
      <inkml:trace xmlns:inkml="http://www.w3.org/2003/InkML" xml:id="stk0" contextRef="#ctx0" brushRef="#br0">6000 1432 417 0,'0'0'484'4,"0"0"-347"4,0 0-4 14,0 0-35-22,0 0-14 0,0 0-1 7,0 0-13 12,175-122-14-19,-135 97 8 26,9 6-3-26,7-2-11 1,8 0 5-1,14 4-17 29,16 5-3-29,3 2-14 0,15 1-2 0,6 9-7 8,-4 0 7 8,4 0 1-16,10 41-11 14,7 8 2-13,6 16-6 12,13 8 2-13,6 5-2 12,-6 12-2 15,-8-4 1-27,-20-12 2 0,-16-9 3 0,-20-12-1 15,-8-9 1-15,-14-7-8 6,-3 1 4 16,-18-5-4-22,-10-11 2 0,-22-9-2 16,-11-4 0-16,-4-6 2 15,0-3-3-15,0 0 0 15,0 4 0-15,0-4 0 14,0 0 0-14,0 0-3 24,-31 0-3-24,-39 0 5 0,-18 0 0 8,-13 0 0 9,-9 0 0-16,1-19-3 11,5-3-1-12,9 3-3 15,17-3 7-15,15 7-6 12,23 7 7-10,21 4 0 17,9 0 0-19,10 4 1 10,0 0 2-10,0 0 7 24,0 0 2-24,44 0 0 0,44 16-12 22,35 30 0-21,12-2 0-1,6-3 0 7,2-1 0 7,-8-7 0-14,-7-4 0 16,-20-8 0-15,-15-10 0 20,-34-2 0-21,-30-9 0 0,-14 0 0 8,-15 0 0 14,0-20 0-22,0-76 0 0,0-34 0 16,-49-29 0-16,-18-1 0 6,4 17 0 18,14 31 0-24,13 25 0 1,13 42 0 12,9 27 0-13,11 11 0 14,3 7 0-14,-4 0 0 16,-2 0 0-15,0 0-27 14,6 0-175-15,0 0-111 14,0 20-696-14</inkml:trace>
    </iact:actionData>
  </iact:action>
  <iact:action type="add" startTime="4391">
    <iact:property name="dataType"/>
    <iact:actionData xml:id="d1">
      <inkml:trace xmlns:inkml="http://www.w3.org/2003/InkML" xml:id="stk1" contextRef="#ctx0" brushRef="#br0">10773 6732 536 0,'0'0'220'19,"0"0"-109"-18,0 0 56 0,0 0-71 28,0 0-21-29,0 0 10 0,0 0-9 0,190-181 16 8,-142 156-32 14,11 10-4-22,15-10-14 0,8 9-3 8,11 7 0 14,14 9-10-22,7 0 6 0,8 0 2 15,3 28-11-13,14 15-10 11,2 1 4-12,11 9-5 12,12 13-4-13,17 8 0 8,2 11-5 14,1 9 5-22,-7 9-2 0,-6 6 1 8,-7 9-1 16,-10-7 3-24,-13-4-7 0,-19-23 2 22,-21-13-6-22,-19-18-2 0,-27-12-1 7,-15-9 2 12,-8-4 1-19,-9-10 2 10,-12-3-3-10,1-2 0 24,-8-6 2-24,-4-2-2 1,0-1 0 3,0-4 0 21,0 0-1-25,0 3-1 0,0 3-1 6,-27-2-2 18,-49-1 1-24,-23 2 3 0,-6-5 1 22,-7 3-3-22,-6-3-1 0,11 4-4 8,10 0 0 14,21-4 1-22,29 6 2 0,31-6 1 8,5 3 3 14,11-3 2-21,0 0 6-1,0 0-3 7,0 0 21 15,42 8 8-22,49 4-4 0,31 12-22 15,19-6-2-15,-12 1 10 7,-9-2-5 15,-23-10-10-22,-28-3 0 0,-12 2 0 16,-17-6 0-15,-14 0 0 12,-14 0 0-13,-5 3 0 17,-7-3 0-17,0 0 0 13,10-13 0-11,-6-67 0 12,3-36 0-14,-7-14 0 14,0-5 0-14,0 8 0 20,0 17 0-20,0 26 0 10,-7 34 0-10,-3 25 0 24,6 18 0-24,1 7 0 0,-1 0-33 6,-11 0-102 14,3 0-72-20,6 0-91 10,6 0-315-10</inkml:trace>
    </iact:actionData>
  </iact:action>
  <iact:action type="add" startTime="6106">
    <iact:property name="dataType"/>
    <iact:actionData xml:id="d2">
      <inkml:trace xmlns:inkml="http://www.w3.org/2003/InkML" xml:id="stk2" contextRef="#ctx0" brushRef="#br0">15828 13002 674 0,'0'0'264'18,"0"0"-172"-18,0 0 42 11,0 0-32-11,0 0-45 24,0 0 12-24,0 0-7 1,175-165-18 4,-93 118-2 15,17-6-7-20,17 3-6 10,6 13 1-10,9 12-4 24,2 22 3-24,0 3 3 0,10 0-10 6,0 3-4 14,7 30-6-20,4 9 1 26,-1 2 1-26,-7 10-4 0,-1 0-7 0,-4-4 4 8,5 4-7 6,3 7 2-14,-3 2-1 12,-3-4 0 3,-8 12 2-15,-13-5 2 5,-16 3 6 5,-22 0-8 16,-17 0 3-26,-20-8 0 0,-16-4-1 0,-12 2-3 14,-12 1-2-14,1-1 0 8,-8-7 1 14,0-11 0-22,0-10 1 0,0 0-1 8,0-12 1 14,0 6-2-21,0-4-2 0,0-10 2 13,0-3 0-14,0 2 0 14,0-10 0-14,0 3-2 8,0 1 1 14,0-4-7-22,-15 0-18 0,-44 0 2 25,-27 0 22-25,-11-7 2 0,8-30-2 5,-7-1-4 15,11-2-14-20,9-5 10 10,24 8 2-10,20 5 3 24,19 2-1-24,13 6 3 0,0 7 3 7,0 5 2 11,9 12 27-18,54 0 28 27,21 0-16-27,28 29-36 0,0 25 25 0,4-5-16 8,-9 0 8 6,-6 0-5-14,-6-14-5 16,-19 0-5-16,-11-12 7 14,-27 2-1-14,-13-18-3 16,-16 3 1-16,-9-10-1 22,0 0-8-22,10 0-2 1,3-82-1 28,2-45 1-29,6-42 0 0,-6 10 5 1,-7 4-5 12,7 37 0-13,-11 36 0 16,-4 38 0-16,4 16 0 14,-4 20 0-14,0 3-7 16,0 5-44-16,-4 5-44 14,-38 56-111-14,21-17-122 8,21-4-543 24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41:28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32">
    <iact:property name="dataType"/>
    <iact:actionData xml:id="d0">
      <inkml:trace xmlns:inkml="http://www.w3.org/2003/InkML" xml:id="stk0" contextRef="#ctx0" brushRef="#br0">8337 9333 704 0,'0'0'202'2,"0"0"-95"6,0 0 17 0,0 0-52 15,0 0-26-23,0 0-5 0,0 0 9 21,23 0-4-21,0-11 2 0,5-7 6 9,-1 3-10 6,-2-2-8-15,3 6 2 13,3-2-5-13,1 4-6 24,2-4-12-24,2 6-4 0,4-5-6 7,6 0 1 16,-2 3-3-23,1-6 4 0,11 2 2 8,-1-3-4 10,-2 3 4-18,10-2-1 20,7 2 3-20,-3 1 0 0,7-6-5 13,-3 11-2-12,3-2-1 15,-2 6 0-16,-9-3 2 10,0 6 0 11,-4 0-1-21,-8 0 4 0,2 0 2 8,6 0 4 13,-3 0-6-21,3 0 0 0,5 22-1 22,1 2-1-22,-6 1-3 1,4-6-2 6,-12 6-1 14,1-4 3-21,-1 8-2 0,-5-1 1 9,-1 2 2 14,-1-2-4-23,-10 1 2 0,-7-4-1 12,5-6 0 5,-5-2-1-17,-2 3 1 0,5-1 0 22,-3 3 1-22,-1-1-3 0,3-2 2 8,-4 2-1 16,-6-8 1-23,0-7-1-1,-12 4 1 4,3-10-1 18,-10 0 0-21,0 0 0-1,0 0 0 8,0 0 0 12,0 0 0-19,4 0 0 8,-4 0 0-9,0 0-1 24,0 0-4-24,0 0 1 0,-14 0-4 14,-48 0 8-14,-20-25 2 14,-13 0-1-14,-6 10 1 16,-8 3 0-16,5 7-2 11,-5 5 0 8,16 0 1-18,24 0-1-1,12 0-1 13,27 0 0-12,15 0 0 13,11 0 2-13,4 0-1 9,0 0 1 10,0 0 2-20,0 0 4 0,0 0 3 22,53 7 15-22,35 6-17 0,16 3-7 8,-9 1 0 14,1-10 4-22,-11 3 2 0,-12-2 4 8,-1-4 0 13,-15-1 2-21,-2-3-6 0,-7 0-1 9,-10 0 2 13,-2 0-2-22,-9 0 6 1,-10 0-6 21,-8 0 2-22,1 0 0 1,-3 0 0 5,1 0-8 16,-8 0 0-22,4 0 0 0,-4 0 0 8,0 0 0 8,0 0 0-16,0 0 0 13,0 0 0-13,0 0 0 23,0 0 0-23,0 0 0 0,0 0 0 8,0 0 0 14,0 0 0-22,0 0 0 0,0-7 0 16,0-58 0-16,0-21 0 14,0-17 0-14,-12 21 0 16,-5 10 0-16,4 14 0 14,0 14 0-14,5 15 0 16,0 16 0-15,5 13 0 12,3 0 0-13,0 0 0 16,0 0 0-16,0 0 0 21,0 0 0-21,0 0 0 0,-4 0 0 9,4 0 0 13,-4 0-15-22,0 0-113 0,4 0-99 8,-6 0-135 12</inkml:trace>
    </iact:actionData>
  </iact:action>
  <iact:action type="add" startTime="11054">
    <iact:property name="dataType"/>
    <iact:actionData xml:id="d1">
      <inkml:trace xmlns:inkml="http://www.w3.org/2003/InkML" xml:id="stk1" contextRef="#ctx0" brushRef="#br0">9639 17536 25 0,'0'0'788'3,"0"0"-632"13,0 0-12-16,0 0-27 13,0 0-21-12,0 0 6 14,0 0-29-15,133 0-13 8,-87-8-13 15,3-16-6-23,6-5-11 0,12-17 3 13,7-10-4-12,8-6 4 14,4-11-10-15,5-10-1 23,2-14-3-23,6 4-3 0,-4 3 5 10,-3-1 0 6,5-3-4-16,4 8-4 12,-8 1 0-11,4 4-7 20,4-9 3-21,-12 15-6 0,3-7 1 27,-9 4-3-27,-14 10 2 0,-1 6-3 20,-9 9 1-20,-15 9 0 0,-2 4-1 13,-8 11 2-13,-5 4 0 16,-12 7-3-16,-4 11 1 13,-7 4 0-13,-2 3 1 17,-4 0 0-17,0 0-1 13,0 0 1-12,0 0 0 15,0 0 0-16,0 0-2 13,0 0 1-13,0 0-1 23,-10 0 1-23,-49 0-3 0,-23 19 3 15,-11 9 0-15,0-3 0 15,9-7 1-15,4-8-2 16,21 0-1-16,21-10 2 11,19 0-2 7,10 0 1-18,9 0 1 0,0 0-1 9,0 0 0 13,0 0 1-22,43 0 0 0,37 0-3 22,10 0 3-22,-3-10 1 0,1 10-1 7,-6 0 1 16,-8 0 1-23,-9 0-1 0,-25 0 0 8,-14 0 1 14,-16 0 1-21,-6 0 4-1,-4 0-5 6,0 0 5 16,0 0-6-22,0 0 4 1,0 47 3 16,0 10 14-17,-14 16-19 13,-5-13-2-13,12-13 2 16,3-23-3-16,0-12 0 14,4-12-1-14,0 0-26 16,0-12-17-16,38-49-41 14,19-30-9-14,-15 1-64 22,-13 0-31-22,-29 58-66 0,0 7-268 8</inkml:trace>
    </iact:actionData>
  </iact:action>
  <iact:action type="add" startTime="11952">
    <iact:property name="dataType"/>
    <iact:actionData xml:id="d2">
      <inkml:trace xmlns:inkml="http://www.w3.org/2003/InkML" xml:id="stk2" contextRef="#ctx0" brushRef="#br0">12136 15122 136 0,'0'0'703'12,"0"0"-510"-12,0 0-22 8,0 0-25 14,0 0-45-22,0 0-29 0,0 0-32 8,175 0 2 15,-120-21-15-23,8-11 2 0,3-9-7 16,-7-5-9-16,-9-1-5 10,-1 4 2 10,-18 15-7-20,-10 9 5 0,-10 13-7 13,-7 6 0-13,-4 0 0 16,0 0 3-16,0 0 3 11,0 0 18 8,0 6-2-19,0 59 7 0,0 7-23 14,0 22-7-13,0-4 2 14,6-3-2-15,3-6 1 23,3-3 0-23,3-13 0 0,-2-21-1 8,-3-10 1 14,-3-15 1-22,-1-9 0 0,-2-2-2 8,-4-8 0 14,0 0-1-22,0 0 0 0,0 0-3 9,0 0 1 11,0 0-3-20,-23 7 3 0,-40 11-1 22,-19-3 3-22,2 2 0 1,6-2-1 7,11-5-7 14,16-7 1-22,18 1 4 0,18-4 1 8,11 0 3 11,0 0 0-19,0 0 5 10,0 0 6-9,53 0 17 20,35 0-17-21,22 0 2 0,2 0 13 17,-3 0 1-16,-14 0 1 8,-2 0-5 11,-28 0 5-20,-8-4-5 0,-17 1-2 13,-15 3-1-12,-6 0-20 15,-14 0 0-16,-5 0 0 10,0 0 0 16,0 0 0-26,0 0 0 0,0 0-10 0,0 0-53 8,0 0-65 8,0 0-71-16,-13 0-121 23,-4 0-636-23</inkml:trace>
    </iact:actionData>
  </iact:action>
  <iact:action type="add" startTime="13557">
    <iact:property name="dataType"/>
    <iact:actionData xml:id="d3">
      <inkml:trace xmlns:inkml="http://www.w3.org/2003/InkML" xml:id="stk3" contextRef="#ctx0" brushRef="#br0">13738 17327 576 0,'0'0'174'13,"0"0"19"-13,0 0-47 14,274 58-54-13,-179-51-2 14,8 3-7-15,2-10-8 14,7 0-18-14,4 0-6 22,10-17-23-22,7-29-3 0,2-26-6 15,6-30-8-15,4-26-5 15,-3-34 7-15,-12-27 3 18,-5-23 2-18,-18-17 3 13,-10-24-9-13,-23-18 5 16,-17-10-11-16,-26 0 2 8,-20 7-7 14,-11 5 2-22,-6 2-2 0,-58-7 4 8,-12-2-3 13,-21-7-1-21,-4 6 3 0,-2 19-3 19,-4 17 1-19,1 16-2 12,7 17 0-12,2 11 0 22,11 23-1-21,12 21 0 0,21 31 1 5,18 29-1 13,16 18 0-19,19 24-1 2,0 1 0 6,0 2-2 14,2 6 4-21,38-4 0-1,0 11 0 8,4-2 3 10,11 5-2-18,12 2-1 12,7 6 3-12,4 5 4 21,13 2 16-21,8 9-4 1,8 4-4 20,15-9-1-20,9 1-1 0,8-4-6 6,9-6-2 14,8-3-1-21,4 7 0 1,-4 0 1 6,6 7-3 16,-4 6 8-23,13 5 3 0,4 0-6 17,-13 0 2-17,-11 16-3 7,-22 2-6 14,-36-11-2-20,-28-4-1-1,-19-3 3 14,-29 6 8-14,-6-6-8 16,-9 0 5-16,-2 0-1 13,0 0-4-13,0 0-4 16,-19 0-39-16,-44-41 35 20,-26-9 8-20,-3 6 8 11,5 11 0-11,-6 1-1 22,1 1-7-22,-5 9 0 0,8-3 0 9,11-4-6 12,11 8 2-21,14 0 2 0,24 9-3 8,12 8 5 13,11 1 0-21,6 3 1 1,0 0 3 6,0 0 2 12,0 0 1-19,0 0-1 26,42 3 20-26,36 47-14 0,25 3-9 0,6-1-1 8,9-10 4 14,0-2 11-22,-8 6-4 0,-11-5 2 8,-17 2 6 8,-14 4-6-16,-14-6 0 14,-18-12-15-14,-13-10 0 21,-14-10 0-21,-9 3 0 1,0 16 0 15,-32 13 0-16,-33 12 0 14,-9 5 0-14,3-11 0 8,7-1 0 14,12-10 0-22,-3 1 0 0,15-3 0 16,-2-2-94-16,8-11-67 8,34-21-125 16,0 4-243-24</inkml:trace>
    </iact:actionData>
  </iact:action>
  <iact:action type="add" startTime="17921">
    <iact:property name="dataType"/>
    <iact:actionData xml:id="d4">
      <inkml:trace xmlns:inkml="http://www.w3.org/2003/InkML" xml:id="stk4" contextRef="#ctx0" brushRef="#br0">22329 16428 340 0,'0'0'136'8,"0"0"-13"6,0 0 10-14,0 0-15 23,0 0 21-23,0 0-31 0,0 0-18 6,-346-137-12 14,176 124 2-20,-35 13-9 10,-29 0-6-10,-33 16-18 25,-16 46-13-25,1 10-15 0,6 28-2 15,17 25-4-14,21 22 2 8,35 26 2 11,37 2 3-20,50 1 6 0,40-5 10 15,49-8 3-15,27 17-5 13,93 20-8-12,122 30-10 9,94 6-5 10,87 1-4-20,53-21-3 0,19-31 3 21,0-67-7-21,-30-56 0 0,-23-62 4 8,-33-37 10 14,-49-119-5-21,-57-69-2-1,-61-56-7 8,-66-31 3 14,-69-22-3-22,-61-4-1 0,-19-15-1 8,-90 32-2 14,-68 31-1-22,-74 53-45 0,-65 56-42 8,-62 47-21 13,-49 56-45-21,231 78-142 0,6 56-517 39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3T20:36:35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62">
    <iact:property name="dataType"/>
    <iact:actionData xml:id="d0">
      <inkml:trace xmlns:inkml="http://www.w3.org/2003/InkML" xml:id="stk0" contextRef="#ctx0" brushRef="#br0">2190 7826 508 0,'0'0'230'6,"0"0"-137"7,0 0 9-13,0 0-48 16,0 0-22-16,0 0 26 14,0 0 25-14,0 0-5 16,0 0 20-15,15 0 10 21,12 0-47-22,13 0-12 0,15 0-3 9,8 0-5 11,5 0-11-20,6 0-1 0,4 0-8 14,4 0 2-14,8 0-9 13,1 4 9 4,4 1 3-17,0 2-7 0,-9-4 2 21,3 3-9-21,3-6-1 6,-5 0-1 1,5 0-5-1,-12 0 2 2,7 0 4 6,-5 0-2-14,-15 0-1 19,1 0-1-19,-9 0-2 6,-2 4 0 2,-2-4-1-4,-5 0-3 9,11 0-1-9,2 0 5 9,1 0-5-13,1 0 2 17,-8 0 5-17,2 0 2 8,2 0-6 8,-2 0 1-16,4 0-3 5,7 0 1 8,-3 0 0-13,1 0 1 17,5 0-3-17,1 0 1 14,4 0 2-14,4-4 3 17,-4-5-1-17,4 9 0 16,-4 0 4-16,0 0-6 17,2 0 2-15,-4 0 3-2,13 0-5 12,-3 0-1-8,7 0-2 11,6 0 0-15,0-16 0 9,0 0 0 12,6-4 0-21,1-1 2 1,-1 7-1 8,11 7 0 12,2 4-1-21,0-1 0 0,4-1 0 17,7 5 0-17,1 0-3 15,12-3 2-15,-5-3-2 5,-11 2 2 3,-4 1 1 8,-14 3-2-15,-5-9 1 12,-23 9 1-13,-2-3 0 18,-19-1 0-18,-13 4 1 15,-14 0 1-15,-17 0 5 5,-3 0-1 3,-12 0-4 8,0 0 4-16,0 0-6 4,0 0 0 10,0 0 0-13,0 0 0 11,-46 0 0 2,-36 0 0-13,-28 16 0 15,-1-3 0-16,-24-1 0 4,-6-9 0 10,-7-3 0-14,-12 0 0 15,-11 0 0-15,-8 0 0 18,-11 0 0-18,-8-3 0 17,2-9 0-17,3-1 0 0,5 1 0 17,0 2 0-17,-1 3 0 7,-7-1 0 9,-2 1 0-16,12-7 0 15,16 3 0-14,9-7 0 3,16 3 0 11,4 2 0-10,14 1 0 2,1 12 0 8,8 0 0-14,-2 0 0 3,2 0 0 10,6 0 0-14,-4 8 0 15,9-4 0-15,4-4 0 14,-3 0 0-13,7 0 0 16,-2 0 0-17,2 0 0 13,-2 0 0-13,0 0 0 16,12 0 0-16,-8 0 0 21,7 0 0-21,10 0 0 0,-3 0 0 16,8-12 0-16,28 8 0 14,9 1 0-13,17 3 0 15,4 0 0-16,15 0 0 15,-6 0 0-15,1 0 0 13,3 0 0-12,0 0 0 14,4 0 0-15,0 0 0 12,0 0 0 10,0 0 0-22,0 0 0 0,0 0 0 14,0 0 0-14,0 0 0 11,42 0 0-10,21 0 0 20,20 0 0-21,1 0 0 0,19 3 0 9,17 6 0 10,17-2 0-19,15-7 0 4,19 0 0 11,4 0 0-15,4 0 0 10,-2 0 0-6,2 0 0 12,0 0 0-16,0 0 0 15,-8 0 0-14,-7 21 0 12,-2 8 0-13,13-5 0 18,0-5 0-18,8-6 0 21,-6-4 0-20,-19-6 0-1,-6 7 0 13,-25-2 0-13,-9 3 0 9,-7-2 0 5,5 3 0-14,-2 1 0 21,2-5 0-20,4-8 0-1,2 0 0 10,0 0 0 7,-4 0 0-17,-6 0 0 14,-4-4 0-13,-5-6 0 3,2 3 0 5,-2 3 0 11,3-10 0-20,-1 0 0 1,-6-4 0 13,7 3 0-14,-7-6 0 17,-5 10 0-17,-3-7 0 20,-9 11 0-20,-4-1 0 0,-8 8 0 9,1 0 0 6,-3 0 0-15,-13 0 0 18,-15 0 0-18,-17 0 0 15,-8 0 0-14,-11 0 0 3,-4 0 0 10,0 0 0-14,0 0 0 13,0 0 0-12,0 0 0 10,0 0 0 5,-38 0 0-15,-59 0 0 0,-44 0 0 15,-30 0 0-16,-25 0 0 20,-17-10 0-20,0-5 0 18,-10 2 0-18,2 6 0 0,-17 2 0 11,-15 5 0 4,-6 0 0-15,-9 0 0 18,5 0 0-18,1 0 0 0,9 5 0 17,9 5 0-17,16 5 0 13,20-5 0-13,22 0 0 16,11 2 0-16,15-5 0 9,15-1 0 12,4-4 0-21,12-2 0 1,7 0 0 8,-2 0 0 7,6 0 0-16,-7 0 0 6,3 0 0 10,0 0 0-15,-9 0 0 9,9 0 0-7,0 0 0 14,4 0 0-17,12 0 0 17,3 9 0-17,6-5 0 0,7 9 0 10,1-1 0 12,3-4 0-22,1 12 0 0,7-4 0 10,19 1 0 6,17 0 0-15,17-9 0 3,17-4 0 10,-3 3 0-13,9-7 0 12,2 5 0-13,-6 0 0 15,6-3 0-15,0-2 0 16,0 6 0-16,31 1 0 15,54-2 0-15,41-2 0 14,30-3 0-13,59 0 0 18,31-8 0-19,26-24 0 17,6-5 0-17,-2 12 0 0,7 5 0 11,8 2 0 5,16 18 0-16,11 0 0 6,11 0 0 1,-6 0 0 8,-5 0 0-15,-30-7 0 15,-14-8 0-14,-29 7 0 19,-28-2 0-20,-15 10 0 0,-25 0 0 16,-10 0 0-16,1 0 0 10,-1 0 0 7,3-3 0-16,-9-9 0 2,-3-5 0 14,-24-1 0-17,-5 8 0 19,-26 1 0-19,-8 6 0 0,-9 3 0 9,-12 0 0 6,-6 0 0-15,-5 0 0 18,-8 0 0-18,-9 0 0 16,-10 0 0-16,-13 0 0 0,-15 0 0 13,-8 0 0 3,0 0 0-13,0 0 0-2,0 0 0 8,0 0 0 9,-12 0 0-17,-58 0 0-1,-44 0 0 15,-37 0 0-14,-30 7 0 17,-24-2 0-18,-29-5 0 16,-23 0 0-16,-17 0 0 5,-46 0 0 5,-36 0 0-4,-26-18 0 1,-24 11 0 10,14 7 0-17,21 0 0 16,25 0 0-16,39 0 0 6,31 0 0 3,33 5 0 9,28 3 0-18,17 4 0 0,13-5 0 15,4 6 0-15,1-1 0 12,14 3 0-6,10 8 0 2,11-4 0-4,6 2 0 14,-5 4 0-16,14-3 0 6,12 0 0-8,21 2 0 23,31-8 0-23,20-3 0 0,23-1 0 10,10-9 0 3,9 7 0-13,-2-7 0 14,6-3 0-14,0 0 0 22,23 0 0-22,48 0 0 1,50 0 0 8,24-7 0 6,43-6 0-15,45-10 0 22,41-2 0-22,26-4 0 0,26 4 0 11,30 9 0 15,32 7 0-26,31 9 0 0,1 0 0 0,-11 16 0 10,-20 18 0 0,-41-5 0-6,-40-9 0 7,-32-15 0-6,-38-5 0 7,-19 0 0-12,-10 0 0 17,-5-5 0-17,0-11 0 21,-18 2 0-21,-11 7 0 1,-23 7 0 6,-13-4 0 12,-17 4 0-19,-17 0 0 17,-21 0 0-17,-18 0 0 0,-28 0 0 17,-9 0 0-17,-20 0 0 14,-9 0 0-14,0 0 0 11,0 0 0 5,0 0 0-14,0 0 0 12,0 0 0-13,0 0 0 14,-38 0 0-15,-44 0 0 0,-15 0 0 17,-11-8 0-17,15-8 0 21,1-2 0-20,3 7 0-1,7 3 0 7,8 8-25 9,22 0-201-16,52 0-193 21</inkml:trace>
    </iact:actionData>
  </iact:action>
  <iact:action type="add" startTime="16140">
    <iact:property name="dataType"/>
    <iact:actionData xml:id="d1">
      <inkml:trace xmlns:inkml="http://www.w3.org/2003/InkML" xml:id="stk1" contextRef="#ctx0" brushRef="#br0">1840 17279 197 0,'0'0'431'6,"0"0"-317"14,0 0 47-20,0 0-79 0,0 0-37 19,0 0 0-19,255-30-7 13,-200 19 9-13,11-6 18 17,12 6-4-17,2-7 12 14,4 11-4-14,4-1-1 15,-3 8-20-15,7-4-16 16,-1 4-1-16,0-6-8 19,-7-1-9-19,9 2-2 13,-3-11-2-13,1 8-1 5,-1-3-3 5,-3-7 3-4,3 7 0 6,5-3 3-12,2 11-2 16,2 3 4-16,2 0 3 15,-2 0 1-15,3 0-4 15,-5 0 3-15,2 0-8 19,4 0-2-19,-4 0 2 4,-2 0-4 6,2 0-4-6,-6 0 1 11,6 0-1-15,-11 0 0 8,1 0 0 12,-3 0 5-20,-2 0 1 6,13 0-1 0,-4 0-3 10,0 0 3-16,-1 0-4 19,3 0-1-19,-15 0 3 0,-2 0-1 15,-6 3-1-15,-3 3 3 13,-1 2-2-13,-1 3-2 15,7-1 3 1,-4 1-4-16,5 2 0 0,3-1-3 16,-4-5-1-16,8-7 2 19,7 0-4-19,1 0 3 5,-5 0-2 3,-5 0 3 8,4 0 1-16,5 0 1 17,5 0-1-17,5-7-1 5,9-10 0 4,4 6-1 11,6-7 3-20,-5 11 0 0,5 3 0 10,-8 0 0 5,-9 0 0-15,-8 4 1 16,-11 0 1-16,-15 0 1 15,-18 0 2-15,-5 0-2 6,-19 0-1 10,-10 0 3-16,-11 0 8 11,-4 0-3-11,0 0-6 15,0 0 1-15,0 0-5 22,-12 12-5-22,-54 13 5 0,-30 3 7 8,-33-3-6 13,-12-6-1-21,-28-15 1 0,-25 2 0 14,7-6 0-10,-5 0 1 3,11 0-2 11,4 0 0-18,-9 0 4 5,-10-6-1 9,-14-5-3-14,-7-7 0 15,0 6-3-15,4-7 3 15,8 3 5-15,-7-2 0 11,16-1 0 6,8 3-5-17,11 4 3 0,15 2-2 18,4 7 1-18,25-2 2 16,0 5-2-16,9 0-1 14,12 0 1-14,-2 0-1 16,9 0 0-16,6 0 0 16,2 0 0-16,9 0 0 16,-3 0-1-16,2 0 2 4,-1 0-2 9,-3 0-1-12,5 0 1 14,1 0 3-15,1 0-2 12,-3 0-1-8,9 0-3 10,9 0 2-14,7 0 0 15,5 0-1-15,5 12 2 15,7-6 2-15,11 6-2 17,13-12-2-17,6 0 2 15,7 7 0-15,-1-4-1 19,9-3 1-19,2 0 1 0,0 0-1 14,0 0 0 3,0 0-1-17,0 0-5 0,0 0 1 15,26 0 4-15,39 0 1 14,2 0 2-14,34 0-1 15,22 0 0-12,28-3 1 11,47-13-2-14,22 3 0 15,18-2-3-15,19 5 1 17,-2 2 2-17,21 8 4 10,-4 0 5-6,6 0 1 9,-2 18 1-12,-9-3 1 14,-12 7-2-15,-19-15-2 18,-29-4-4-18,-13-3 6 19,-19 0-2-19,-15 0-8 0,-15 0 0 8,-8 0-3 15,-15 0 3-23,-4 0-1 0,-4 0 0 10,4 0 1 6,0 0-1-16,-6 0 1 17,0-3-3-17,-15 3 2 0,-1-7 1 17,-9-2 0-17,-7 6-2 15,-8-3 2-15,-13 6 0 16,-19 0 3-16,-9 0-1 17,-10 0 2-17,-10 0-3 6,-1 0 4 1,-10 0-2 9,0 0 1-16,0 0 1 19,0 0-5-19,0 0-2 1,0 0 0 13,0 0-1-14,-40 18 2 15,-44 17 1-14,-42 2 1 13,-39-3-1-13,-31-11 2 10,-25 2-1 4,-19-16 1-15,-17-1-2 5,-13-8 6 12,-14 0-6-16,-9 0 0 4,-7 0 0 2,5-8 0 8,-6-12 0-15,14 2 0 16,16 11 0-16,11-1 0 7,18 8 0 0,31 0 0 10,24 0 0-17,20 0 0 16,7 8 0-14,15 9 0-1,4 2 0 9,-1-10 0 10,12-1 0-19,-7-1 0-1,4-7 0 14,7 0 0-13,-5 0 0 6,9 0 0 12,4 0 0-19,-2 0 0 18,12 0 0-18,11 0 0 0,15 0 0 17,29-3 0-17,18-1 0 14,11-4 0-14,5 8 0 12,15 0 0 10,-2 0 0-22,4 0 0 0,2 0 0 5,0 0 0 1,0 0 0 9,0-9 0-15,36-2 0 22,58-3 0-22,46-9 0 0,41-2 0 8,44 0 0 13,30 4 0-21,17 6 0 0,0 11 0 11,-9 4 0 8,1 0 0-19,18 0 0 0,24 29 0 18,14 7 0-18,32 1 0 19,8-12 0-19,9-5 0 0,-19-8 0 12,-36-12 0-1,-38 0 0-10,-42 3 0 18,-36 10 0-18,-30 3 0 16,-10-4 0-17,-12 5 0 0,1-17 0 11,3 0 0 4,-13 0 0-15,-7 0 0 4,-12 0 0 12,-16 0 0-16,-12 0 0 9,-24 0 0 7,-14 0 0-15,-12 0 0 18,-21 0 0-18,-8 0 0-1,-11 0 0 10,0 0 0 4,0 0 0-14,0 0 0 16,0 0 0-15,0 0 0 20,-40 0 0-21,-68 0 0 0,-60 8 0 14,-66-8 0-14,-34 0 0 5,-39 0 0 3,-56 0 0 9,-35-28 0-17,-34 3 0 19,-4 5 0-19,20 12 0 0,46 8 0 10,45 0 0 8,53 0 0-16,43 0 0 3,41 0 0 5,34 0 0-10,32 0 0 13,23 8 0-8,29-4 0 10,18-1 0-15,18 1-66 7,11 5-138 0,23 0-106 11,0-9-246-18</inkml:trace>
    </iact:actionData>
  </iact:action>
  <iact:action type="add" startTime="31435">
    <iact:property name="dataType"/>
    <iact:actionData xml:id="d2">
      <inkml:trace xmlns:inkml="http://www.w3.org/2003/InkML" xml:id="stk2" contextRef="#ctx0" brushRef="#br0">17299 6220 577 0,'0'0'246'7,"0"0"-70"-2,0 0-35 10,0 0-45-15,0 0-2 16,0 0 8-16,0 0-17 23,0 0-2-23,263-24-5 0,-187 24-10 14,17 0-14-14,8 0-4 15,21 0-15-15,24-9-10 9,16 2-2 13,11-5-1-21,4 3 6 0,-6 5 10 11,3 4-12-12,-1 0-26 14,4 0 0-14,-6 0 0 15,8 0 0-15,-15 0 0 15,-18 0 0-15,-28 0 0 18,-25 0 0-18,-18 0 0 5,-28-7 0 5,-3 2 0 5,-23 5 0-15,-8 0 0 15,-13 0 0-15,0 0 0 17,0 0 0-17,0 0 0 12,0 0 0-12,0 0 0 21,0 0-60-21,-44-9-150 0,16 5-138 14,-8-3-92-14</inkml:trace>
    </iact:actionData>
  </iact:action>
  <iact:action type="add" startTime="32524">
    <iact:property name="dataType"/>
    <iact:actionData xml:id="d3">
      <inkml:trace xmlns:inkml="http://www.w3.org/2003/InkML" xml:id="stk3" contextRef="#ctx0" brushRef="#br0">29574 6155 799 0,'0'0'192'2,"0"0"-9"13,0 0-47-15,0 0-20 16,0 0-23-16,0 0-17 15,0 0 0-15,52 0-14 16,18 0-10-16,21 0 8 14,14 0-14-14,19 0-8 16,24 0-10-16,16 0 0 22,9 0-1-22,8-15-1 0,-6-8-17 9,-4 8-9 12,-3 3 0-21,-1 3 0 1,6 2 0 11,10-2 0-12,-10 6 0 16,-15 3 0-16,-17 0 0 14,-19 0 0-13,-17 0 0 15,-12 0 0-16,-15 0 0 14,-15 0 0-14,-6 0 0 16,-10 0 0-16,1 0 0 14,-14 0 0-14,-5 0 0 17,-10 0 0-17,-10 0 0 15,-5-4 0-15,-2 4 0 15,4 0 0-15,-6 0 0 21,0 0 0-21,0 0 0 0,0 0 0 16,0 0 0-16,0 0-9 15,0 0-119-15,-59 0-120 16,24-6-54-16,-10 6-287 15</inkml:trace>
    </iact:actionData>
  </iact:action>
  <iact:action type="add" startTime="36845">
    <iact:property name="dataType"/>
    <iact:actionData xml:id="d4">
      <inkml:trace xmlns:inkml="http://www.w3.org/2003/InkML" xml:id="stk4" contextRef="#ctx0" brushRef="#br0">17619 16184 539 0,'0'0'237'8,"0"0"-75"9,0 0-23-17,0 0-80 0,0 0 2 14,0 0 1 5,0 0 6-19,253-8-3 0,-126 8 0 15,37 0 3-15,40 0-10 15,37-17-3-15,9 13-5 15,-1 4-8-15,-13 0 3 16,-25 0-5-16,-26 17-7 14,-20 6 1-14,-37-2-17 21,-20-8-2-21,-32-1-2 0,-26-8-3 14,-27 5-3-14,-16-9-3 16,-7 3 1-16,0-3-3 16,0 0-1-16,0 9-1 15,-40 10 0-15,-62 6-1 15,-54 3 1-15,-44-10 0 16,-38-14-1-16,-27-4 1 15,-9 0 1-15,10-12 0 13,24-26 1-12,23 1-1 16,27 9-1-17,30 12 1 12,23 16 1-12,26 0-2 23,26 0 1-23,24 0-1 1,27 0 2 14,26 0-2-15,8 0 0 14,0 0-5-14,0 0-13 16,42 0-3-16,34 0 4 14,13-16-6-14,-1-2-29 15,-2 14-28-15,3 4-86 15,-55 0-137-15,-5 0-498 16</inkml:trace>
    </iact:actionData>
  </iact:action>
  <iact:action type="add" startTime="38015">
    <iact:property name="dataType"/>
    <iact:actionData xml:id="d5">
      <inkml:trace xmlns:inkml="http://www.w3.org/2003/InkML" xml:id="stk5" contextRef="#ctx0" brushRef="#br0">29641 16101 498 0,'0'0'330'5,"0"0"-155"2,0 0 8 9,0 0-66-16,283 22-24 17,-138-7-10-17,40 2-26 13,39-17-4-13,20 0-10 15,13 0 7-15,5 0-4 22,-22 0-3-22,-17 0-9 0,-23 0 0 13,-31 0-14-12,-36 0-6 11,-26 0-11-9,-50 0 8 8,-19 0-2-7,-28 0 2 10,-10 0-2-11,0 0-2 9,-29 0-7-12,-79 4 0 13,-77 13 2 4,-72-9 2-17,-40-8-4 1,-42-8-3 16,-11-32-2-17,4 5 1 12,30 0-4-12,38 10 5 16,52 13-6-16,54 0-3 17,45 6 12-17,54 6 0 16,35 0 2-16,31-3 0 14,7 3 9-14,45 0-2 15,100 0-5-15,82 28-3 20,77-6-2-19,46-7 1-1,-3-15 0 13,-26 0 4-1,-68 0-2-12,-60 0 8 20,-62 0 3-20,-47 0 6 0,-35 0-11 14,-36 0-3-14,-11 0-5 18,-2 0-1-18,0 3-25 15,-30 7-41-15,-52 5-19 13,-26-15-81-13,41 0-78 15,21 0-85-15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41:28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77">
    <iact:property name="dataType"/>
    <iact:actionData xml:id="d0">
      <inkml:trace xmlns:inkml="http://www.w3.org/2003/InkML" xml:id="stk0" contextRef="#ctx0" brushRef="#br0">5052 5578 711 0,'0'0'201'8,"0"0"-56"13,0 0-25-21,0 0-27 0,0 0-14 8,0 0-4 16,0 0-6-24,0 0-14 0,0 0-8 7,4-11 4 14,40-21-11-21,15-9-2 0,17-5-4 9,13-2-11 12,10-1-1-20,21 4-10-1,4 5 3 17,-2 9 0-17,7 12 7 12,6 1 0-12,6 15-8 23,4-1-4-23,1 1-7 0,-7 3 1 8,-2-5-4 8,-11 5-3-16,3 0 2 13,-3 0 1-13,-4 0 3 18,1 15 8-18,3 20 0 21,-4-2-7-21,-2-1 1 0,-10 4-2 14,-13-7 3-13,-15 8-4 14,-6-9 3-14,-17 4-1 13,-15-11 0-14,-18-8 1 15,-16-4 0-14,-4-9 4 12,-6 3-6-13,0-3 1 15,0 0-2-15,0 0-2 15,0 0 1-15,0 0-1 16,0 0 0-16,3 0 1 14,-3 0 0-14,10 11 0 16,3 10-1-16,4-5 2 22,4 8-2-22,-9-14 0 0,3-2 0 9,-2 9 0 12,6 2 0-21,-3 6-1 0,3-1 0 8,-12-12 1 14,5-2 1-22,-7-10-1 0,-5 0-1 22,0 0 1-21,0 0-3-1,0 0-2 8,0 0-3 10,0 0-7-18,-34 0 0 11,-55 0 3-10,-29 0 12 20,-10 7 0-21,6 5 1 0,4 1-1 7,23-1 0 16,21 3-1-23,21-5 1 0,28-3 1 8,12-7 1 14,13 0-2-22,0 0-1 0,0 0 1 16,0 0 4-16,32 0 6 14,52 0 4-14,36 0-12 16,17 0-1-16,-2 6 3 14,2 9 6-14,-19 0 3 16,-17 3 0-16,-14-11 1 10,-22-3-2 11,-16 2-12-21,-28-6 0 0,-11 0 0 20,-8-10 0-20,-2-58 0 0,0-38 0 9,-2-25 0 13,-55-13 0-22,-6-3 0 1,0 11 0 6,10 32 0 16,9 39 0-23,27 34 0 0,9 25 0 7,8 6 0 15,-5 0 0-22,5 12 0 0,0 60-90 8,0-22-145 14,7 15-250-21</inkml:trace>
    </iact:actionData>
  </iact:action>
  <iact:action type="add" startTime="6639">
    <iact:property name="dataType"/>
    <iact:actionData xml:id="d1">
      <inkml:trace xmlns:inkml="http://www.w3.org/2003/InkML" xml:id="stk1" contextRef="#ctx0" brushRef="#br0">10219 9092 644 0,'0'0'258'17,"0"0"-131"-16,0 0 10 12,0 0-36-13,0 0-19 16,0 0-8-16,0 0-14 14,276-228-7-14,-202 182-4 15,-1-2-3-15,20-1-4 11,4 5-9 8,6 1-6-19,11 11-9 0,8 8 1 14,15 8-5-14,4 12 3 16,11 4 2-16,4 0-5 22,4 0 0-21,-4 32-6-1,6 9 2 8,-4 0-3 12,7 11-2-20,-7 1 2 0,0 4-1 9,-11 1 1 14,-16-4-3-23,-23-11 0 0,-12 0-2 8,-30-23 5 12,-14-4-5-20,-28-7 2 0,-14-7 1 23,-10-2 3-23,0 0-5 0,0 0-1 8,0 0-2 14,0 4-1-21,0-4-4-1,0 13-7 7,-15 8 5 9,-48-2-1-16,-34 3 5 14,-10-9-4-14,-11-11-6 19,-7 4-10-19,-1-6 12 19,16 0-6-19,28 3 8 0,21-3 5 14,27 4 1-14,26-4 3 16,4 0 3-16,4 0 1 14,0 4 6-14,0 13 10 16,44 12 17-16,40-1-28 15,36 5-3-15,13-14 9 18,-2-6 3-18,10 0 0 19,-4-4 4-19,-6-2 8 0,-7 1-7 8,-25 5-7 14,-21-5-16-22,-30-1 0 0,-24-3 0 8,-16-4 0 14,-8 0 0-22,0 0 0 0,0 0 0 8,0 0 0 14,0 0 0-22,0 0 0 0,0 0 0 8,0 0 0 14,0-7 0-22,0-62 0 0,-21-39 0 16,-38-27 0-16,-13 2 0 14,7-7 0-14,-11 11 0 22,7 10 0-22,5 23 0 0,18 28 0 8,19 31 0 11,8 24 0-19,10 13 0 11,-1 0-27-11,3 0-65 22,-5 46-73-22,12-14-63 0,0 8-529 11</inkml:trace>
    </iact:actionData>
  </iact:action>
  <iact:action type="add" startTime="8345">
    <iact:property name="dataType"/>
    <iact:actionData xml:id="d2">
      <inkml:trace xmlns:inkml="http://www.w3.org/2003/InkML" xml:id="stk2" contextRef="#ctx0" brushRef="#br0">14720 13734 699 0,'0'0'208'9,"0"0"-37"13,0 0-64-22,0 0-27 0,0 0-1 11,0 0 16-11,255-168-15 24,-202 127-23-24,6 5-2 0,6-2-7 6,9 1-10 18,8 2-12-24,15-5-8 0,4 5-3 6,6 7 1 10,7 4-6-16,-2 1 4 15,4 4-10-15,6 2 8 21,2 10-4-21,11-2-3 0,-6 9 4 16,-1 0-7-16,-6 0 5 16,3 0 2-16,-3 30-2 16,0 9-2-16,0 7 2 7,-2 10-2 15,-6-3-2-22,-13 0-3 0,-14 1 2 14,-24-8 1-14,-4 1-2 16,-10 12 2-16,-5 1-2 21,4 14 0-20,-8-5-1-1,-6-19 2 7,0-14-2 15,-11-7 0-22,-4-14 1 0,-13-2-1 8,0-3 2 14,-1-8-2-22,-5-2 1 0,0 10-1 8,0-7 0 14,0 1 0-22,0 0-2 0,0 0 2 8,0-4-7 14,0 4-1-22,0-4-17 0,-32 0 4 16,-31 9 21-15,-17-1 0 11,-9-4 3-12,-14-1-3 25,-9-3-2-25,1 0 0 0,1 0 0 6,22 0-14 18,29 0 7-24,29 0 0 0,20 0 9 5,10 0 1 20,0 0 3-25,0 0 10 0,0 0 25 14,56 0 1-14,39 25-14 16,27 0-23-16,9-9 0 15,-4 0 10-15,-7-8 2 10,-11 2-4 9,-18-10 4-19,-13 0-1 0,-19 0 7 16,-15 0-9-16,-14 0-12 10,-5 0 0 3,-17 0 0-13,-3 0 0 21,5 0 0-21,-10 0 0 0,4 0 0 22,-4 0 0-22,0 0 0 0,0-59 0 8,0-25 0 14,-36-44 0-21,-20-16 0-1,3-14 0 10,-10-11 0 9,4 11 0-19,4 26 0 0,15 39 0 8,8 37 0 14,17 22 0-22,5 17 0 0,6 15 0 8,0 2-40 15,-1 0-35-23,5 8-67 0,0 21-132 24,0-1-553-24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41:28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88">
    <iact:property name="dataType"/>
    <iact:actionData xml:id="d0">
      <inkml:trace xmlns:inkml="http://www.w3.org/2003/InkML" xml:id="stk0" contextRef="#ctx0" brushRef="#br0">13911 9619 446 0,'0'0'195'12,"0"0"-51"-12,0 0 0 8,0 0-66 14,0 0-20-21,0 0 3-1,227 224-10 21,-199-174-3-21,-1 3-12 0,-4 9 7 8,-6 10-10 9,2 3-8-17,-8 10-5 13,-5 1-7-12,-6-1-3 20,0 2-2-21,-6-3 0 0,-34-6-3 8,-13-12-4 9,-17-4 1-17,-12-6 0 21,-11-6 0-21,-12-6 2 0,-9 2-4 15,5-14 0-15,14-4-1 15,8 1 0-15,14-12 0 14,24 0 0-14,13-9 0 16,13-8 2-15,15 0-1 13,8 0 0-14,0 0 0 13,0 0 2-13,0 0-2 11,4-13 0 11,32-33 6-22,2-6-3 0,0 2-3 21,-5 11 0-20,-16 6 0-1,-4 12 1 5,-3 10-1 11,-10 3-2-16,0 8 0 15,0 0-6-14,0 0 2 21,0 0-13-22,0 0 10 0,-35 19 9 7,-12 21 9 17,3 3 1-24,2 4-2 0,6-4 1 22,9-11 11-22,10-8 2 1,6-12-5 5,7-7 24 16,4-5 22-22,0 8 3 0,23-1-10 8,49 9-46 14,21 2-4-22,1-5-2 1,-3-10 3 6,-19-1-4 15,-13-2-3-22,-26 6 0 0,-16-6-3 8,-10 4-35 15,-7-4-80-23,0 0-93 0,-21 0-122 16,-22 0-323-15</inkml:trace>
    </iact:actionData>
  </iact:action>
  <iact:action type="add" startTime="5140">
    <iact:property name="dataType"/>
    <iact:actionData xml:id="d1">
      <inkml:trace xmlns:inkml="http://www.w3.org/2003/InkML" xml:id="stk1" contextRef="#ctx0" brushRef="#br0">12339 12565 730 0,'0'0'222'0,"0"0"-66"12,0 0-55-12,0 0-24 16,0 0-18-16,206 215-3 14,-164-136-11-14,11 7 9 14,-9-1-7-14,7 5-6 16,-7-8-3-16,-6 5-3 15,-6-6-14-15,-16-7-5 23,-7-10-8-22,-9-15-2-1,0-5-4 6,-9-7 0 14,-54 6-2-20,-29-8 0 11,-16-6-3-11,-18 0 2 28,-16 3 0-25,-3 6 0-2,0-7-1-1,8 7-5 4,10-13-5 9,24-1-2 7,25-5 3-20,19-1 1 0,21-7 7 13,25-3 2-12,3 2 1 14,10-10-1-15,0 3 0 12,0-3-9 1,0 0-3-12,0 0-1 18,29-45 8-19,16-13 6 0,3-2 0 21,9-9 2-21,-2 4-2 0,-7 3 1 8,-3 5-1 9,-8 15 0-17,-11 13 0 22,-7 1 0-22,-15 20 1 0,2 4 3 14,-6 1 5-13,0 3-2 11,0 0-2-11,0 0-2 9,-40 11 10 10,-23 39-12-20,-9 7 0 1,7 0 0 13,2 1 0-14,8 7-1 15,13-1 0-15,17-2 4 23,10-6-4-23,15-9 2 1,0-11 2 5,0-4 12 14,21 0 0-20,36-2-5 12,2-5 0-12,0-5 6 21,-11-8-4-21,-3 1-10 0,-12-11-1 7,-7 4-2 17,-5-2-6-24,-13-4-37 0,-8 3-62 7,0-3-115 16,0 0-128-23,-19 0-644 0</inkml:trace>
    </iact:actionData>
  </iact:action>
  <iact:action type="add" startTime="6061">
    <iact:property name="dataType"/>
    <iact:actionData xml:id="d2">
      <inkml:trace xmlns:inkml="http://www.w3.org/2003/InkML" xml:id="stk2" contextRef="#ctx0" brushRef="#br0">10491 15584 410 0,'0'0'420'0,"0"0"-282"7,0 0 32 15,0 0-83-22,0 0-22 0,0 0 12 22,0 0-15-22,248 273 0 0,-206-194-2 8,-2 5-17 9,3 7-2-17,-8 7-10 14,-5-4-2-14,-1-13-9 21,-18-8-6-21,2-8-9 1,-13-15 1 6,0-1-4 15,0-5 1-22,-47-6-1 0,-16-5-3 8,-11-4 1 15,-25-1-1-23,-15-3-1 0,-16-3 2 16,-16 13-1-15,1-8 1 11,4 11 0-12,12-5-3 16,26-5 2-16,15 1-3 14,35-22 2-13,17 1 1 14,19-4 0-15,15-4-3 14,2 0 0-14,0 0-13 16,0-29 3-16,11-32 14 22,22 4 1-22,7 1 1 0,3 3-2 7,-6 7 0 16,-1 2 0-22,0 16 1 0,-4-1 2 11,6 11-1-12,-7-6 1 8,1 13-2 6,-7 3 4-14,0-2-1 26,-4 7 13-26,-2 3-3 0,-10 0-7 20,-1-4 1-20,-8 4-4 0,0 0-1 9,0 0-1 12,0 0 3-21,-4 17 6 0,-36 26-10 8,-21 15-1 15,2-4 0-22,-4 3-1 0,4 4 1 4,10 4 0 9,11-11 0-14,17-1 1 16,6-6-1-15,15-4 7 18,0-3-4-19,41-4 12 5,37 6 26 8,18-13-7-13,3-1-3 8,3-3-7 13,-12-6-2-21,-24-1-14 0,-24-15-1 15,-13-3-7-15,-25 0 0 16,-4 0-10-15,0 0-70 7,-38 0-95 12,-48-25-37-19,27 10-107-1</inkml:trace>
    </iact:actionData>
  </iact:action>
  <iact:action type="add" startTime="8437">
    <iact:property name="dataType"/>
    <iact:actionData xml:id="d3">
      <inkml:trace xmlns:inkml="http://www.w3.org/2003/InkML" xml:id="stk3" contextRef="#ctx0" brushRef="#br0">3431 15771 317 0,'0'0'164'9,"0"0"36"1,0 0-24-10,0 0-43 24,0 0-28-23,0 0-23-1,30 28-7 21,-24-28 0-21,-6 0-1 1,0 0-7 6,0 0-18 16,0 0-12-23,0 0-15 0,0 0-7 7,0 0-7 15,0 0-5-22,0 0-2 1,-12 0 4 28,-41 0 4-29,4-25-3 0,-14-3-1 0,0-4-2 14,0-5 1-13,-11-1-4 7,2 2-1 16,9-3 1-24,-4-4-1 0,20 3 1 13,5-1 0-13,6 4-1 16,13-4 3-16,6 1-3 15,11-10 1-15,6-7 0 13,0 1-1-13,0-10 1 11,0 5 0 9,0 0 1-20,34 0 0 0,10 8 3 21,15-5 4-21,4 4 2 2,9 10 1 4,6 7-1 19,-4 0 7-25,-3 5-2 0,-1 3-4 6,-13 8 8 17,-7 9 8-23,-12 5-9 0,-15 1-2 7,-14 6 10 16,-7 0-8-23,-2 0-11 0,0 0-7 22,0 0 0-21,0 0-2-1,-2 0-5 7,-55 0 3 15,-19 0 4-22,-4 0 2 0,-6 0-2 9,3 0 2 5,14 0 2-14,16 0-6 12,15 0 3 8,9 0-2-20,22 0 1 0,3 0-4 20,4 0 3-20,0 0 1 0,0 0-1 15,9 0-1-15,41 0-4 16,13 0 5-15,9 0 1 7,2 0 3 12,-3 0-3-20,7 0 2 0,-8 0 3 15,-13 0 2-15,-2 18 3 14,-11-7 4-14,-6 6 3 16,-13-4 4-16,-2 3 2 16,-8 5-3-16,-11 2 1 22,-4 11-6-22,0 3-7 0,0-2-5 7,0 2 0 16,0-12-1-22,0-12-2-1,-4-5 0 5,4-4-7 19,0-4-14-24,0 7-16 0,0 18-32 7,0 9-40 17,-4 15-117-24,0-33-93 0,-3-4-696 6</inkml:trace>
    </iact:actionData>
  </iact:action>
  <iact:action type="add" startTime="9622">
    <iact:property name="dataType"/>
    <iact:actionData xml:id="d4">
      <inkml:trace xmlns:inkml="http://www.w3.org/2003/InkML" xml:id="stk4" contextRef="#ctx0" brushRef="#br0">3476 12324 330 0,'0'0'128'20,"0"0"7"-20,0 0 33 1,0 0-77 10,0 0 10 0,0 0-3-10,67 23-11 9,-67-23-13 17,0 0-1-27,0 0-8 0,0 0-17 0,0 0-12 8,0 0-18 8,-44 0 6-16,-5 0-3 20,-12-23-3-20,-8-13 1 0,-1-1-8 16,-6-4-4-16,3 0-1 14,-1-5-4-14,11-7 0 9,4-3-1 13,12-10-1-22,18-3 3 0,18-5-3 14,11 1 2-14,0 6-1 14,4 2 2-14,41 4 6 24,16 3-1-23,4 1 6 0,5 4-5 4,8 13 10 15,-7-4-8-20,-8 13 5 10,-1 9-9-10,-10 0 8 23,-5 11-4-23,-12 1 2 0,-5 7 3 7,-7-1 1 13,-6 0-2-20,-9 4-9 9,-8-6 2-9,0 6-3 24,0 0-3-24,0 0-2 0,0 0-1 22,0 0 1-21,0 0-2-1,-8 0-1 11,-43-2 3 2,-18-7 1-13,-3 5 2 13,5-3-3-12,1 2 2 20,-1 5-2-21,10 0 0 0,15 0 0 8,0 0-1 14,14 0 1-22,16 0 0 0,8 0 0 14,4 0-1-14,0 0 2 16,0 0 0-16,0 0 3 15,35 0-4-15,33 16 0 10,14-7 0 10,0-7 0-20,0-2 0 0,1 0 0 16,-18 0 1-15,-6 0 5 11,-11 6 1-12,-14-6 9 24,-15 4 8-24,-8-4-5 0,-7 0 5 7,-4 0-14 17,0 4-1-24,0 13-6 0,0 19 12 5,-19 14-4 20,-21 5-3-24,4-1-8-1,-4-12 2 5,10-10-2 15,9-7-3-20,-2-10-33 10,8-11-47-10,11-4-64 23,4 0-114-23,0-4-114 0</inkml:trace>
    </iact:actionData>
  </iact:action>
  <iact:action type="add" startTime="10747">
    <iact:property name="dataType"/>
    <iact:actionData xml:id="d5">
      <inkml:trace xmlns:inkml="http://www.w3.org/2003/InkML" xml:id="stk5" contextRef="#ctx0" brushRef="#br0">3663 9579 551 0,'0'0'172'13,"0"0"-111"-13,0 0 72 22,0 0-38-22,0 0-28 0,0 0-26 8,-261-192 4 14,175 134-1-22,-7-2-4 0,2-2 3 8,-8 1-9 9,11 4-4-17,1-5-3 20,11-1-4-20,1 4-9 0,18-15-9 15,6-4-3-14,13 2-2 12,13-2 0-13,16 4 0 10,9 9 2 11,0 2 0-21,0 10 0 0,24 6 18 15,24 0 7-15,15 4 7 14,17-4-15-14,13-6 2 16,8 0-12-16,-4 5-7 15,-4 6 1-15,-11 11 4 24,-15 6 12-24,-5 8 9 0,-22 6 15 6,-5 1-15 14,-11 3-8-20,-10 7-10 13,-5-5-2-13,-9 5-3 13,0 0-5-13,0 0-1 14,0-3 1-14,0 3-2 23,0-4-2-23,0-5 1 0,-42-3 3 23,-26-1 0-23,-6 11 0 0,-3-3 1 29,1 5 1-29,4 0-2 0,11 0 0 0,12 0-2 9,9 0 2 4,17 0 0-13,4 0-2 13,9 0 1 7,10 0 0-20,0 0-3 0,-2 0 3 13,2 0 1-13,0 0-2 22,0 0 1-22,0 0 1 0,0 0 5 14,31 0-3-14,37 0 14 12,29 0-16 7,-7 0 0-19,5-9 0 0,-9 2 1 15,-10-1 8-14,-10-1 1 12,-7 5 9-13,-15 4-2 16,-6 0 8-16,-13 0-2 15,-2 0 11-15,-8 0-15 20,-9 0-4-20,-6 0 2 10,0 25-1-10,0 15-2 23,0 21-9-22,-25 13-1-1,-15-5-3 5,2-4 9 19,0-8-6-24,9-11 1 0,5-18-3 7,14-12-1 17,8-7-1-24,2 3-2 0,0 10-29 5,0 13-42 17,17 11-127-22,8-30-81 39,4-1-255-39</inkml:trace>
    </iact:actionData>
  </iact:action>
  <iact:action type="add" startTime="14089">
    <iact:property name="dataType"/>
    <iact:actionData xml:id="d6">
      <inkml:trace xmlns:inkml="http://www.w3.org/2003/InkML" xml:id="stk6" contextRef="#ctx0" brushRef="#br0">31373 9599 217 0,'0'0'90'23,"0"0"-26"-23,0 0 29 0,0 0-2 8,0 0 41 14,0 0 45-22,0 0-35 0,-29 0-30 8,29 0-38 14,0 0-7-21,23 11-11-1,6 23-8 11,7 3-7-3,2 7 3 17,15 6 4-25,6 6-12 0,-4 6-10 0,2-2-9 15,-5 11 4-15,-12 2-7 15,0 4 1-15,-16 4-9 11,-6 7-4 7,-13-7 3-18,-5 0-3 0,0-6 1 16,0-6-1-16,-34-1-2 14,-19-3 0-13,-25 10 0 9,-8 3 0 10,-28-1-1-20,-10-2 1 0,-17-10-2 23,-11-8 0-23,-6-16-2 0,0-4 3 7,12-14-3 16,31-6 2-23,20 2 0 0,31-6 1 7,22-3-1 17,21-4 0-24,7 0 2 0,9-6 1 5,5 0 1 17,0 0-2-22,0 0-4 0,0 0 1 8,19-47 3 13,26-6-1-21,-3 6 2 26,-2 4-1-26,-4 8 0 1,-9 6 2-1,-8 4-2 6,-13 13 1 8,1 12 0-14,-7 0-1 13,0 0 0-10,0 0-3 12,0 0 3-15,0 0 0 14,-47 8 8-14,-1 16-7 24,-9 1 7-24,-2 2-7 0,10 0-1 14,9-3 2-14,13-3-2 15,8-11 1-15,8 3 3 15,11-4 16-15,0 4 21 16,0 6 32-16,24 15-6 14,32 10-35-14,10 5 0 16,3 1 0-16,1-1-8 14,-15-10-1-14,-11-6-11 20,-8-5-11-20,-9-10-1 0,-8-1-12 9,-4-9-23 15,-11-8-57-23,-4 0-67-1,0 0-75 6,-13 0-117 15,-16-5-266-21</inkml:trace>
    </iact:actionData>
  </iact:action>
  <iact:action type="add" startTime="15069">
    <iact:property name="dataType"/>
    <iact:actionData xml:id="d7">
      <inkml:trace xmlns:inkml="http://www.w3.org/2003/InkML" xml:id="stk7" contextRef="#ctx0" brushRef="#br0">28170 12834 87 0,'0'0'754'17,"0"0"-555"-17,0 0-49 0,0 0-53 22,0 0-5-21,268 171-6-1,-190-96-16 11,-2 9-20 7,6 19 10-18,0 3-12 0,-10 4-5 9,-9 8-13 13,-6 7-2-22,-17-7-8 0,-15 0-9 8,-14-16 5 15,-11-20-7-23,0-17 2 0,0-12-10 6,-45-21-1 17,-33-2 0-23,-27-19-3 0,-17-2 1 24,-19-9-6-24,-11 0-3 1,19 0-2 5,9-28-7 11,29 3-3-17,32 8-2 11,25 9 7-11,19 4 13 19,17 4-3-19,2-11-13 11,0-14 5-11,0-10-3 19,0-8 19-19,27-7 0 20,1 14 0-20,1 3 1 0,5 8 0 16,2 10 3-16,-9 5-3 14,5 7 3-14,-13 3 9 11,-7 0 3 8,-10 0 3-19,7 0-5 0,-9 0 1 15,0 3 2-14,0 44 4 12,-38 14-19-13,-21 8 0 11,-9-9-4 9,9-6 2-20,5-5 0 1,9-8 0 19,12-13 1-20,12-10 6 0,21-11 21 8,0 5 10 9,0-3 17-16,27 10-20 12,30 2-33-13,17-5 3 23,-1 0-4-23,-5-16 1 0,-13 5-2 7,-24 0-1 14,-12-5-41-21,-19 2-57 0,0 4-68 24,0-6-82-24,-23 12-135 0</inkml:trace>
    </iact:actionData>
  </iact:action>
  <iact:action type="add" startTime="15900">
    <iact:property name="dataType"/>
    <iact:actionData xml:id="d8">
      <inkml:trace xmlns:inkml="http://www.w3.org/2003/InkML" xml:id="stk8" contextRef="#ctx0" brushRef="#br0">25671 15995 723 0,'0'0'221'4,"0"0"-47"11,0 0-55-15,0 0-41 7,0 0-3 9,251 218 7-16,-173-148-28 30,6 3 8-29,9 9-23-1,-3 2 0 1,-5 3 0 3,-7-2-5 21,-13 14-4-25,-6-9 2 0,-19 11-18 6,-17-11 1 6,-10-16-3 4,-13-1 0-16,0-20-6 0,-17-7-4 20,-52-9-2-20,-20-2-2 12,-16-5 0-12,-20-10-4 24,-12-5-1-24,-4 7 1 0,6-6-1 14,9 0-11-14,14-16-1 10,28 0-1 10,21 0 0-20,23 0 1 0,16-16 2 16,12 0 4-16,12-9 1 13,0-7 3-13,0-5 7 11,29 0 1 9,22-8 1-20,-1 16 0 0,18-7 2 16,6 0 6-16,-3 7 1 13,7 4-1-13,-15 4 0 22,-8 6-2-22,-4 5 3 0,-20 10 15 8,-3 0-7 13,-7 0-2-21,-11 0 2 0,-5 0 5 10,-5 0-4 11,0 0-8-21,0 0-4 0,-11 10 3 9,-52 33-9 13,-28 12 0-22,-8 9-2 0,-6 10 2 23,6 0 1-23,6-17-1 0,17 0 1 6,21-17 2 12,20-6-2-18,14-15-1 12,14-9 3-12,7-10 17 20,0 0 14-20,0 8-5 10,36 11-1-9,27 6-12 23,19 3-12-24,-4-7 4 0,-6-2-2 5,-9-6 11 14,-18-1-12-19,-12-2-2 20,-18-10-3-20,-7 0 0 0,-8 0 0 15,0 0-10-14,0 0-28 12,0 0-37-12,0 0-45 14,0 12-51-15,0 13-24 15,0-15-78-15,0 15-711 16</inkml:trace>
    </iact:actionData>
  </iact:action>
  <iact:action type="add" startTime="17259">
    <iact:property name="dataType"/>
    <iact:actionData xml:id="d9">
      <inkml:trace xmlns:inkml="http://www.w3.org/2003/InkML" xml:id="stk9" contextRef="#ctx0" brushRef="#br0">20839 16690 439 0,'0'0'174'18,"0"0"14"-18,0 0-35 10,0 0-49-10,0 0-38 23,0 0-29-23,51-15-10 0,-51-10 21 6,-34-7 18 19,-14-11 1-25,-22-1-17 0,-6-13-6 16,-6-4-12-16,-4-4-14 14,-1-17-2-14,5-8-12 21,4-4 3-20,4-5-5-1,9 2 1 25,0 3 2-25,6 13-3 0,10 2 0 13,11 18-2-13,7 9 0 21,18 10 0-21,13 2 1 0,0-6 0 8,0 2 0 14,51-1 3-22,8-4 3 0,10 4 6 15,11-1 9-15,2 6 6 16,-6 0-4-16,-2 11-3 8,-17 8-3 10,-11 6-3-18,-18 5-10 17,-14 10 7-17,-9 0-3 0,-1 0 1 16,-4 0-7-15,0 0-3 13,0 0 0-14,-59 0-1 23,-23 0 1-23,-19 0-1 0,12 10 1 7,-8 1-1 16,17-4 2-23,10 2-2 0,18 0 0 6,29-5 1 18,12-4-2-24,5 8-2 1,6-8-17 4,0 0 15 16,29-12 6-21,30-13 2 21,9 4 0-21,5 6 7 0,-1 5 4 13,-4 3-2-13,-5 7 2 21,-4 0 3-21,-7 0 1 0,-7 0-2 30,-3 0 10-30,-11 28 4 0,-9 9-6 0,-12-1-11 9,-2-2 2 13,-8-15-11-22,0 2-1 0,0 1-2 8,-18 6-4 14,-18 0-3-22,-4 0-30 0,4 6-27 16,2-5-50-16,7-1-31 13,23-28-116-13,4 0-218 15</inkml:trace>
    </iact:actionData>
  </iact:action>
  <iact:action type="add" startTime="18176">
    <iact:property name="dataType"/>
    <iact:actionData xml:id="d10">
      <inkml:trace xmlns:inkml="http://www.w3.org/2003/InkML" xml:id="stk10" contextRef="#ctx0" brushRef="#br0">20422 13672 322 0,'0'0'229'4,"0"0"-30"13,0 0-24-17,0 0-69 14,0 0-39-14,0 0-21 13,53 31-23-13,-68-62 6 22,-34-34 32-22,-14-13-1 1,-8-22-18 9,1 0 2 10,-8-15-9-20,0-15-1 0,0-9-16 16,9-1-2-16,-1 6 0 15,5 7-10-15,16 8 0 9,5 4-1 11,8 11 0-20,13 14-2 0,10 8-1 23,13 11-1-23,0 10 0 0,0 4 1 6,0 9-2 18,38-1 6-24,2 3 1 0,21-2 0 7,1-6 7 13,9 6-6-20,-3 2 4 10,-3 5-1-10,-4 10 9 16,-6-3-5-16,-7 9-1 14,-5 6-5-14,-12 2-2 20,-12 5-2-20,-8 9 1 21,-11-2-2-21,0 5-1 0,0 0 2 15,0 0-5-15,0 0 0 12,-21 0 3-12,-41 0-2 15,-18 0 0-15,4 8-1 22,5 9 0-22,1-2 0 0,11 1-1 9,15-7 1 12,12-1 1-20,16-8-1-1,13 0 0 13,3 0 0-13,0 0-5 16,0 0-8-16,19 0 10 16,40-28 3-16,17-2 0 15,6 2 1-15,5 0 0 14,-5 6 1-14,-4 7-2 11,-11 11 4 7,-8 4 5-18,-12 0 15 0,-16 0-3 16,-20 19 19-16,0 16-19 15,-11 5-8-15,0 4-3 24,-22 9-10-24,-32 6 0 0,-10-3 1 6,8-6-2 14,11-10 1-20,12-15-1 9,16-4-14-8,4-10-13 22,9-8-34-23,0 3-51 0,4-6-41 7,0 0-106 17,0 0-648-24</inkml:trace>
    </iact:actionData>
  </iact:action>
  <iact:action type="add" startTime="19140">
    <iact:property name="dataType"/>
    <iact:actionData xml:id="d11">
      <inkml:trace xmlns:inkml="http://www.w3.org/2003/InkML" xml:id="stk11" contextRef="#ctx0" brushRef="#br0">20266 10205 484 0,'0'0'92'0,"0"0"61"0,0 0-10 6,0 0-53 19,0 0-17-25,-259-194-19 1,168 93 7 3,3-13-19 17,3-9 5-21,5 4 2 20,15 6-6-19,6 5-9-1,9 7-11 13,-1-2 2-13,9-2-10 22,2-2-4-22,10 1-1 0,1 4-1 8,16 8 4 14,13 6-3-22,0 16 3 0,0 11 0 7,0 7-2 8,42 2 1-15,7-1-2 16,24-10-3-16,10-6-1 22,9-11 3-22,10 2-6 0,-6 9 2 14,-20 8-1-14,-17 19 5 16,-17 17 7-16,-18 13 14 13,-14 9-2-13,1 3-9 11,-11 0-4 9,0 0-10-20,0 0-1 0,0 0-2 8,0 0 9 14,0 0-8-22,-13 0-3 0,-48 3 0 21,-17 30 0-21,-8-8 0 8,1 4 1-8,5-10-1 16,6-3 0-15,7 2 0 12,12-11-1-12,11-7 1 22,19 0-2-23,6 0 2 0,12 0-10 7,7 0-3 9,0 0-3-16,0 0 3 13,0 0 9-13,0 0 3 24,30-20 1-24,29-5 2 0,15-3 1 17,12 4 2-17,15-1 11 20,5 0-7-20,-1 5-1 0,-12 12 6 8,-15 8 7 7,-15 0 7-15,-10 0 0 22,-20 0-1-22,-16 0-1 0,-8 0-7 8,-9 0 3 14,0 0-12-22,0 0 3 0,0 3-3 30,0 38-3-30,-45 12-6 0,-14 12 4 0,15-15-5 16,2-10 1-16,14-11 0 7,12-8-1 14,1-8 0-21,11-1-1 1,4-12-2 10,0 3-38 9,0 6-42-20,0-2-48 0,4-1-116 14,21 1-98-14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41:28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12">
    <iact:property name="dataType"/>
    <iact:actionData xml:id="d0">
      <inkml:trace xmlns:inkml="http://www.w3.org/2003/InkML" xml:id="stk0" contextRef="#ctx0" brushRef="#br0">24059 6245 522 0,'0'0'177'12,"0"0"-12"-12,0 0-11 20,0 0-53-20,0 0-15 11,0 0-9-11,0 0-10 24,0 0-13-24,99-105 8 0,-34 46-11 6,11-7 0 13,25-2 1-19,11-10-16 14,21-1 0-14,17 4-2 13,5 1-5-12,1 4-12 21,0 9 5-22,4 7-3 0,9 14-5 16,-2 8 7-16,10 11-9 14,-13 9 0-14,-6 3 0 15,-2 5 5-15,2 4-7 15,6 0 7-15,17 0-6 15,1 28 2-15,14 26-2 15,0 14 2-15,-11 11 2 21,7 11-7-21,-3 13 4 0,3 9-1 9,-2 7 1 13,-9-1-12-22,-17-7-1 0,-18-17 0 29,-5-12 1-29,-12-4-1 0,5-9 1 0,-5-4-1 9,-5-6 1 13,-23-11 3-22,-16-12-1 0,-16-2-2 9,-18-15 2 11,-19-1 0-20,-14-11 1 0,-9 1-1 19,-9-8-1-19,0 0 2 14,0 0-3-14,0 0-4 13,0 0 4-12,0 8-9 12,-27 1 2-13,-43-1 4 25,-25-1 1-25,-14-3 3 0,3-4-1 7,-5 0 0 16,-3 0 1-23,0 0 0 0,4 0-1 24,3 0 2-24,16 0-2 0,9 0 0 20,17 0-5-20,31 0 1 0,15-4 3 15,9 4 2-14,10 0-1 13,0 0 1-14,0 0 4 10,0 0 3 10,33 0 7-20,43 18-15 1,38 27 0 14,12 4 0-15,-3-8 0 14,-1-1 0-14,-2-8 0 22,-17-2 0-22,-14-5 0 0,-26-10 0 8,-19-8 0 14,-21-7 0-22,-8 0 0 0,-7 6 0 7,-8-6 0 17,0 0 0-24,0 0 0 0,0 0 0 7,0 0 0 15,0 0 0-22,0 0 0 0,0 0 0 8,0 0 0 13,0 0 0-20,0 0 0-1,0 0 0 16,0 0 0-16,0 0 0 14,0 0 0-14,0 0 0 24,0 0 0-24,0 0 0 0,0 0 0 6,0 0 0 17,0 0 0-22,0 0 0-1,0 0 0 5,0 0 0 19,0 0 0-24,0 0 0 0,0 0 0 15,0 0 0-15,0 0 0 16,0 0 0-16,0-21 0 14,0-57 0-14,0-28 0 10,0-29 0 10,-8 5 0-20,-15-10 0 0,-5-3 0 16,5-7 0-16,4 6 0 14,7 13 0-14,3 35 0 10,9 33 0 10,0 31 0-20,0 20 0 0,0 12 0 21,0 0 0-21,0 0 0 0,-4 0 0 9,-2 0 0 14,-1 0 0-23,5 0 0 0,2 0-55 6,0 0-90 16,0 4-81-22,0 11-217 1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45:20.7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252">
    <iact:property name="dataType"/>
    <iact:actionData xml:id="d0">
      <inkml:trace xmlns:inkml="http://www.w3.org/2003/InkML" xml:id="stk0" contextRef="#ctx0" brushRef="#br0">18757 933 380 0,'0'0'217'4,"0"0"-29"19,0 0-7-23,0 0-45 0,0 0-15 14,0 0-11-14,0 0 7 16,-4 15-35-16,23-15-9 14,13-9-15-14,18-15-19 16,22-8-5-15,18-5-4 12,24-9-8-13,8-3-3 16,5 1 2-16,-7 3 6 16,-29 11-9-16,-18 13 2 20,-16 10 1-20,-19 5 3 0,-12 6-11 9,-16 0-5 6,-10 0 0-14,0 0-2 20,0 0-5-21,0 0-1 0,-59 0 2 8,-23 0-1 14,-23 0 5-21,-5 0-4-1,7-8-2 7,-1-14-2 14,5 0 0-21,11 2 0 0,6 2-1 24,14 7-7-24,9 3 0 0,11-1 2 7,23 7-1 15,12-8 5-22,13 7-3 0,0 3 5 7,0-4-1 16,0 4 3-23,0 0 2 0,0 0 1 8,0 0 1 6,0 0 2-13,46 32-5 13,22 21 1-14,-3 9-1 23,11-5-1-23,-5 4 4 0,-1 1 1 17,-7-2 2-17,-4 2-2 14,-12-12-1-14,-12-15 1 10,-18-10 0 6,-8-13 2-16,-9-9-6 2,0 3-1 16,0-6 0-18,0 0-3 13,0 0 1-13,0 0-3 16,4 0 1-16,-4 0-1 22,0-13 5-22,6-15 1 0,-6-5-1 9,0 1 0 12,0-14-2-21,0-16 1 0,0-10-3 8,0-10 0 13,0-1-5-21,0 1 3 0,0 10 3 10,0 11-1 11,0 20 0-21,0 21 3 0,0 15 1 8,0 2 0 15,0 3 1-23,0 0-1 0,0-6 0 14,0 6 0-14,0 0-3 15,0 0 1-15,0-4-2 22,0 4 1-21,0 0-2-1,-6 0 3 6,2 0 0 14,-17 0-6-20,-19 0-2 11,-19 22 10-11,-15 31 0 22,-4 12 7-21,0 13-5-1,15 6-2 16,4-9 3-16,14-3 0 13,12-18-2-13,14-20 1 16,12-15-2-16,7-19 0 14,0 0 0-13,0 0-13 14,0 0-10-15,45 0-41 14,24-32-98-14,3-12-18 16,-47 13-67-16,0 12-172 15</inkml:trace>
    </iact:actionData>
  </iact:action>
  <iact:action type="add" startTime="7360">
    <iact:property name="dataType"/>
    <iact:actionData xml:id="d1">
      <inkml:trace xmlns:inkml="http://www.w3.org/2003/InkML" xml:id="stk1" contextRef="#ctx0" brushRef="#br0">19929 273 393 0,'0'0'505'10,"0"0"-379"0,0 0 19-10,0 0-72 23,0 0-29-23,0 0 16 0,0 0-14 16,244-54 1-16,-191 35 6 14,-2-2-7-13,10 4-6 13,8 6-3-14,3 1 1 14,10 7-11-14,0 3 6 17,0 0-10-17,-6 3 4 14,-4 35-2-14,-3 2-9 23,-10 10-3-23,-8 6-6 0,0 6 4 16,-20-3-7-16,1-12 5 8,-15-15-5 12,-3-1-2-20,-5-16-1 0,-5-8 4 10,2-1-5 11,-3-6 0-21,-3 0 0 0,0 0 1 8,0 0 1 14,0 0-2-22,0 0-1 0,0 0 1 8,0 0-6 14,0 0 1-22,0 0 1 0,0 0-5 23,0 0-12-23,-45 0 8 1,-18 0 13 4,-4 2 4 10,1 8-3-15,14-7-1 16,5 1-2-16,18-4-1 22,10 0 3-22,19 0-1 1,0 0 1 6,0 0 1 16,0 0 4-23,0 0 15 0,42 0 4 11,27 0-10 4,14 5-6-15,-1 2 12 19,-13-1-4-19,3-3 0 0,-13 1 0 11,-15 1 2 16,-10-5-5-27,-9 4 8 0,-12-4-7 1,-7 0-1 7,-6 0-4 5,0 0-3-13,0 0-1 19,0 0-4-19,0 0-1 10,0 0-3-10,0 0 3 25,0 0 0-25,0-41 1 0,0-34 0 7,-8-5 4 6,-11 13-5-12,10 15 0 13,1 18 0-13,4 11 0 23,4 10-37-24,-7 9-26 0,-3 4-62 6,6 0-82 13,4 0-126-19</inkml:trace>
    </iact:actionData>
  </iact:action>
  <iact:action type="add" startTime="15393">
    <iact:property name="dataType"/>
    <iact:actionData xml:id="d2">
      <inkml:trace xmlns:inkml="http://www.w3.org/2003/InkML" xml:id="stk2" contextRef="#ctx0" brushRef="#br0">2138 2691 683 0,'0'0'234'6,"0"0"-109"17,0 0 12-23,0 0-39 1,0 0-33 7,278-4 7 12,-202 4-15-20,-1 0-5 0,1 0-17 8,7 0 0 11,-1 0 6-19,-4 0-15 14,-5 0-7-14,-24 0-9 20,-15 0 3-20,-24 0-11 0,-4 0 3 8,-6 0-4 13,0 0-1-20,0 0-3-1,-25 0-5 12,-44 0 8-12,-37 0 15 17,-10 0-13-17,11-17-1 21,4 1-2-21,23 3 1 0,15 6 0 11,25 2 0 1,23 5-2-12,4 0 2 17,11 0 12-17,0 0 14 17,0 0 14-17,32 0 1 17,50 0-29-17,24 0-10 13,-14 5 1-13,-3 2-3 17,-30-1 1-16,-25 1 0 13,-13-7-1-14,-21 0-7 2,0 0-30 13,0 5-43-15,-5 2-69 14,-22 3-156-14,-2 1-228 19</inkml:trace>
    </iact:actionData>
  </iact:action>
  <iact:action type="add" startTime="16820">
    <iact:property name="dataType"/>
    <iact:actionData xml:id="d3">
      <inkml:trace xmlns:inkml="http://www.w3.org/2003/InkML" xml:id="stk3" contextRef="#ctx0" brushRef="#br0">8609 2809 460 0,'0'0'166'5,"0"0"-1"9,0 0-37-14,0 0-38 11,0 0-9 8,0 0-16-19,0 0-13 0,156 0 1 18,-99 4 1-18,16-4 1 13,16 0 2-13,16 0-17 14,-6 0 4-14,3-15-13 15,-16-2 0-15,-12 9 2 21,-11 4-4-20,-8 1-3-1,-9 3-7 10,-10 0-6 5,-13 0-4-15,-6 0-2 15,-9 0-1-14,-8 0 1 18,0 0 0-19,0 0-3 0,-2 0-4 15,-74 3 8-15,-21 26-6 15,-35-5 0-15,-10-12-4 20,-7-5 1-20,-7-7-1 11,15 0-1-11,25 0-2 15,10 6-1-14,35-2-5 13,24-4 8-14,22 0 0 15,15 0 3-15,10 0 2 14,0 0 0-13,0 0 2 18,54 0 1-19,45 0 1 14,36 0-4-14,11 0 2 16,-1 0 1-16,-10 0 16 20,-21 0 1-20,-11 0-4 0,-17 0 5 11,-18 0-2 4,-13 0 6-15,-26 0-6 2,-8 0-2 9,-19 0-7 8,-2 0-2-19,0 0-10 0,-14 0-7 21,-83 0 7-21,-40 0 16 0,-28 0-1 11,18 5-9 9,12 15-4-20,30-5-2 1,22-7 0 10,27-4-9 0,30-4-35-11,22 0-76 15,4 0-83-15,13 0-77 16,33 0-604-15</inkml:trace>
    </iact:actionData>
  </iact:action>
  <iact:action type="add" startTime="20492">
    <iact:property name="dataType"/>
    <iact:actionData xml:id="d4">
      <inkml:trace xmlns:inkml="http://www.w3.org/2003/InkML" xml:id="stk4" contextRef="#ctx0" brushRef="#br0">2070 5015 240 0,'0'0'517'6,"0"0"-324"6,0 0-42-11,0 0-40 19,0 0-34-20,0 0-4 11,0 0-16-11,158 0 23 20,-111 0-11-20,12 0 22 11,6 0-5-11,9 0-15 16,4 0-20-16,8 0-12 10,3 0-14 6,3 0-16-16,-14 0-8 27,-15 0-1-27,-23 0-1 0,-12 0-5 0,-13 0-53 7,-5 0-88 15,-10 0-159-22,0 12-273 0</inkml:trace>
    </iact:actionData>
  </iact:action>
  <iact:action type="add" startTime="22630">
    <iact:property name="dataType"/>
    <iact:actionData xml:id="d5">
      <inkml:trace xmlns:inkml="http://www.w3.org/2003/InkML" xml:id="stk5" contextRef="#ctx0" brushRef="#br0">8984 3789 605 0,'0'0'212'7,"0"0"-29"7,0 0-66-14,0 0-43 16,0 0 2-16,0 0-23 12,0 0 4-12,164 13-1 22,-124-30-12-22,9-10-9 0,1-7-3 11,3 2-5 9,0-1-5-20,8 1-6 0,2-5-10 8,-4-1-1 12,4-2-3-20,-4-2-2 0,5-1 1 19,-1-4-1-18,13 7 1 13,-1 0 0-14,8 8 2 15,-1 3 2-15,-13 5 1 16,3 6 1-16,-5 2 0 18,-8 9 4-18,5 1-4 7,-1 6 2-7,2 0-5 17,3 0 3-17,-1 0-6 25,5 0 1-25,1 10 5 0,1 15 6 12,-2 3 5-12,2 3-3 18,-7 7-2-18,-4 6-2 7,0-8-5 14,-8 2-1-21,-2-5 2 0,0-14-6 9,-5-2 0 13,-2-5-1-22,-12 1 0 0,-4-4 1 8,-7 0-1 15,-8-6 0-23,-7-3 0 0,-2 4 1 12,-6-4 1-12,0 0-2 19,0 0-2-19,0 0 1 18,0 0 0-18,0 0-3 1,0 0 1 10,0 0-2 8,-6-7-3-19,-40-36 4 0,-13-10 3 7,4 5-7 15,2-5 2-22,3 4-14 0,3 4 5 13,11-1 1-9,3 9 5 10,7 5-7-14,5 8 3 14,11 2 5-1,1 7-6-12,3 8 2 0,6 1 12 12,0 2 0 4,0 1 4-17,0 3-1 0,0 0 6 13,0 0 14 5,0 0 3-18,9 0-16 0,28 20-9 18,3 1 2-18,5 2 9 20,-5 6-5-20,8 3 6 0,-8 6 5 8,-4 2 0 14,-2-2-6-22,-3-10 4 0,-16-4-3 9,2-8-1 17,-15-7 1-26,-2-2 3 0,0 3 8 5,0-8 1 14,0 8-7-19,0 3-5 0,0 14-4 14,-25 5-6 5,-32 5 1-19,-8-3-4 0,-3-5 0 22,-3-1 0-22,9-7-2 0,12-5-1 7,10 5 0 13,8-10-19-20,5 0-37 0,4-1-62 12,10-6-76 2,13-4-149-14</inkml:trace>
    </iact:actionData>
  </iact:action>
  <iact:action type="add" startTime="25509">
    <iact:property name="dataType"/>
    <iact:actionData xml:id="d6">
      <inkml:trace xmlns:inkml="http://www.w3.org/2003/InkML" xml:id="stk6" contextRef="#ctx0" brushRef="#br0">19743 4852 462 0,'0'0'169'8,"0"0"-43"5,0 0 5-12,0 0-55 6,0 0-20 18,0 0 6-25,0 0-3 0,26 5-9 6,-26 2-16 15,6 6-8-21,-2-1 21 0,5 7-11 13,-3 6-6-13,-6-4-3 20,4 4-10-20,-4 0 4 12,4-2-6-12,-4-1-4 13,3-2 0-12,-3-9-6 18,0-2 1-19,4 0-4 13,4-9 0-13,-4 0 1 13,-4 0 3-13,0 0 0 19,0 0 2-19,0 3 5 20,0-3-3-20,0 0 3 0,5 0-3 7,3 0-1 13,3 4 1-20,1-1-6 0,-1 3-2 14,8-6-2 7,2 3 0-21,0-3 1 0,-2 5 1 14,2-5 1-13,8 0 2 12,-1 4 0-13,3-4-2 13,1 0 0-13,4 0-1 14,-7 0 3-14,5 0-3 15,-4 0 3 0,5 0 5-15,-3 0 2 0,0 0-2 21,3-4-3-21,-9-4 0 20,12-1-2-20,-7 5 2 0,-3-3-2 7,-3 7-2 14,-4 0 2-21,0-5 2 0,0 5-6 17,2-3 8-17,3 3-3 14,1 0 5-14,-2 0-6 14,5 0-2-13,1 0-1 14,1 0 1-15,-5 0-1 21,9 0-2-21,-6 0 5 0,8 0 0 9,-7 0 1 12,1 0 2-21,2 0-4 0,1 0 3 7,-1 0-7 16,4 0 0-23,0 0 1 0,-2 0 0 8,-9 0 0 13,-1 0 1-21,-5-6 1 0,-2 2 4 14,4 1 2 2,-4 3-1-16,2-4 1 0,4 4-2 14,-2 0-2 0,-8-5-3-14,10 5 6 20,-6-3-5-20,-4-1-1 0,10 4-2 15,-2 0 2-15,5 0-2 14,-3 0 1-14,-2-6-1 15,-2 6 1-15,5 0 0 21,-3-2-1-21,0 2 2 1,-6-5-2 13,2 1 0-13,4 4 0 14,-6-4 0-15,6 4 0 15,-4-4 0-15,-4-1 0 15,-3 5 0-15,1 0 5 14,-9 0-5-14,11 0 0 14,-7 0 0-14,7-4 0 22,0 4 0-22,2 0 0 21,4 0 0-21,0 0 0 0,-2 0 0 7,-4 0 0 8,-7 0 1-15,-2 0-1 14,-6 0 0-14,0 0 1 22,0 0-1-22,0 0 0 0,0 0-1 8,0 0 1 14,5 0 0-22,5 0 1 0,3 0-1 8,0 0 0 5,-1 0-1-12,-6 0 1 28,3 0-1-29,-5 0 1 0,0 0 0 0,-4 0 0 9,0 0 0 7,0 0 0-16,0 0 0 14,0 0 1-13,0 0-2 20,0 0 0-21,0 0 0 0,0 0 1 7,0 0-1 8,0 0 0-15,0 0-2 23,0 0 3-23,0 0 0 0,0 0-1 13,0 0-3-12,0 0 2 14,0 0 0-15,0-8-2 15,0-17 0-15,7-4 0 15,-3-11 3-15,-4 5 1 16,4 1-2-16,-4 2-8 16,2 2-7-16,2 1-13 8,9 10-18-5,-9 2-36 19,-2 9-24-22,13 8-102 17,-4 0-53-17</inkml:trace>
    </iact:actionData>
  </iact:action>
  <iact:action type="add" startTime="30256">
    <iact:property name="dataType"/>
    <iact:actionData xml:id="d7">
      <inkml:trace xmlns:inkml="http://www.w3.org/2003/InkML" xml:id="stk7" contextRef="#ctx0" brushRef="#br0">29264 3325 170 0,'0'0'122'8,"0"0"-29"7,0 0 26-15,0 0-7 15,0 0-1-15,0 0 0 15,0 0 4-15,0 0-13 14,6 0-40-14,-6 0-20 14,0 0-4-14,0 0 0 15,-46-4 8-15,-5-5-24 15,3 2 12-15,-7 2-21 15,5-2 16-15,-5 7-7 22,0-6 0-22,0 3-4 0,2-1 1 15,1-1-9-15,-1 1 1 16,0-5-1-16,11 5-4 9,-8-4-1 6,-3-3-2-15,7 3 5 23,-9-1 0-22,0 5 1 0,0 4 4-1,1 0 0 9,-3 0-6 7,4 0-4-16,0 0-1 22,3 0-2-22,-3 0 0 0,5 0 1 8,-3 0 0 7,7 0-1-15,4 0-1 17,-7 0 1-17,-5 0 0 24,7 0 0-24,-3 0 0 0,-7 0 0 1,-2 0 0 7,7 4 1 8,-9 5-1-16,8 3 1 8,-8-5-1 15,4 1 0-23,-2 2-1 0,5-3 1 16,-3-2 0-16,6 2 0 16,-5 2 2-16,1-5-2 16,5 8 0-16,7-3 0 16,1-1-1-15,3-4 1-1,5-1 1 9,2-3-1 8,9 0 0-17,2 0-1 16,7 0 1-16,5 0 1 18,5 0-1-18,2 0 0 0,0 0 0 15,0 0 1 12,0 0-1-27,0 0 1 0,0 0-1 1,-4 4 0 11,-4 0-2-12,-7-4 2 10,0 6-2 3,7-4 2-12,4-2-1 15,-5 0-3-16,5 0-2 18,-9 0 4-18,11 0 0 0,-2 6-1 16,0-3 3-16,-1 4 1 18,-1 5-1-18,6 1 1 8,-2 5-1 9,2 1 2-17,0-2-2 0,0 12 0 17,0-9 0-17,0 5 0 17,0 2 1-17,0 2 0 8,0 9-1 17,0-1 0-25,0 3 0 0,0 1 0 0,0-4 0 9,0-5 2 9,0 5-1-18,0 3-1 16,0-2 1-16,0-5 4 18,0-5-2-18,0 4-1 0,0-3 2 17,2 11 2-17,-2 3-1 10,6-3 0 6,-6 10-3-16,0-11 1 18,0 3 2-18,0-6-4 0,0 1 1 16,0-9 0-16,0 2-1 20,0-10 5-20,0-1 0 10,0 6-1-10,0 0-4 17,0-1 0-17,0 5-1 8,0 4 2 16,0-1-2-24,0 1 0 0,0-1 1 7,0 2-1 19,5-5 0-26,-5-4 3 0,4-6-3 0,0 2 2 16,-4-2-1-16,0-1-1 9,2 1 0 7,-2-6 0-16,0-1 0 17,0-9 0-15,0 3 0-1,0-2 1 7,0-4-1 8,0 0 1-16,0 0 0 16,0 0 7-16,0 0-3 16,0 8-2-16,9 12-2 16,-9 10 0-16,0 2-1 0,4-4 0 17,-4-7 0-17,0-5 0 18,0-13 1-18,0-3-1 16,4 0 0-16,-2 0-7 9,-2 0 5-8,0 0 0 24,7 0 2-25,5 0-1 0,3 4 1 10,8 5 0 7,2-4 1-17,-1 2 1 1,5 0-2 17,1-1 0-18,-1-3-2 8,1 2 2 20,7-5 0-28,8 0 0 0,-1 4 0 0,13 0 1 11,-7-1 0-10,3 7-1 7,2-8 2 10,4-2-1-18,-8 6-1 10,-1-6 2 7,-6 3 0-17,3 1-1 0,7 1-1 18,-9-5 1-18,3 4 0 19,-8 5 3-19,2-6-2 0,5 1 1 17,-11 1-2-17,1 2 1 18,-1-4-1-18,6 3 0 9,-6 1-1 9,0-2 0-18,10-1 2 0,-6 3-2 9,7-1 1 11,-3-4 0-20,0 4-2 0,7-6 1 25,-9 3 0-25,-2-3 2 0,6 0-1 10,-10 0-1 4,0 0 0-14,0 0 4 10,-9 0-3-10,1 4 5 17,-3-4-4-17,5 4 2 18,-1-4-3-18,13 0-1 17,-8 5 0-17,10-5 0 9,-2 0 0-8,-2 0 0 24,2 0 0-25,-6 0 1 0,-6 0-1 11,8 0 0-11,-2-5 0 17,1 1 3-17,-3 4-1 18,0 0 2-18,2 0-4 11,0-4 4-11,10 1-3 18,0-3-2-18,-6-2 1 10,5 4 0-10,-8 1 1 18,-1 3-1-18,-8-4 1 25,-3 4 0-25,0-5 1 0,3 5-1 9,1 0-1 19,5 0 1-27,-9-3-2-1,5-1 2 0,-3-2-1 18,-6 6 0-17,2-3 1-1,-2 3-2 8,-2 0 2 12,0 0 0-20,0 0-1 0,-2-4 0 17,2 4-1-17,-6-3 1 18,1-2 0-18,-5 5 0 17,-5 0 0-17,2 0 0 0,-3 0 0 10,-3 0 0 8,0 0 1-18,0 0 0 18,0 0-2-18,0 0 0 0,0 0 1 18,0 0-1-18,0 0-1 9,0 0 2 8,0 0-3-17,0-4 3 25,0-12-20-25,0-8 12 0,0-10 7 0,0-2 1 10,0-6 0-1,0-2 0 8,0-8 0-17,-3-2 0 0,3-3-1 18,-6 11 2-18,2 6-2 9,4 8 2-7,-6-2-2 16,3-3 1-18,-1-3 0 28,0-2 0-28,-2-5 1 0,6 1-2 0,0-4 2 9,0-12-1 12,0-2 0-21,0-1 0 0,0-6-1 9,0 6 1 9,0 18-1-18,6-3 3 11,-2 13-4-11,0 5 2 18,-1 4-1-18,3-1 2 10,-6-4-1-8,0 5 0 17,0-9 0-19,0 3-1 17,0 2 0-17,0-1 1 9,0 1-3-9,0 0 0 20,0-1 2-19,0 1-2-1,0 7 2 9,0 0-2 9,0 7 2-17,0 3 0 18,0 2 1-19,0 2-2 0,0-1 2 9,0-1 0 9,0 1 0-17,0 0 0 16,0 6 1-17,0 3-1 0,0-1 0 18,0-5 0-18,0 1 1 10,0-3-1-9,0-7-2 17,0-1 2-18,0-2 1 9,0-4-1 19,0 6 1-28,0 6-2 0,0 6 1 0,0 7 0 10,0 0 0-8,0 0 0 16,0 0 0-18,-9 0 1 9,-18 0-1 11,-13 0 1-20,-15 0 4 0,-6 0-5 9,0 0 0 10,-4 0 1-18,-3 7 3-1,9 6 1 10,13-11-4 8,10 4-1-18,13-6-1 18,10 0 0-18,9 0-6 0,4 0-62 10,0 0-92 9,0 0-102-19,0 0-387 0</inkml:trace>
    </iact:actionData>
  </iact:action>
  <iact:action type="add" startTime="37327">
    <iact:property name="dataType"/>
    <iact:actionData xml:id="d8">
      <inkml:trace xmlns:inkml="http://www.w3.org/2003/InkML" xml:id="stk8" contextRef="#ctx0" brushRef="#br0">2068 7287 469 0,'0'0'226'1,"0"0"-66"8,0 0-29 9,0 0-28-18,266 0-33 11,-191-5 1-11,-7 5 8 18,6 0-5-18,-7 0-19 18,-2 0-5-18,7 0-7 19,-5 0-20-18,-1 0-6-1,1-4 6 10,-10 0-7 8,-11 1 6-18,-14 3 0 0,-13-4 2 9,-13 4 9 12,1 0-12-21,-7 0-7 0,0 0-7 10,0 0-1 8,0 0-5-18,0 0 0 0,0 0 2 19,0 0-3-19,0 0-2 19,-59 0 2-19,-24 0-1 0,-20 0 2 9,-2 0-2 11,10 0 1-19,4 0 0 19,3 0-1-19,10 4-1-1,8 3 4 10,7 2-2-10,17 0 0 13,10-6 0 6,13-3-1-19,10 0 1 0,3 0 2 10,3 0-2 10,5 0 0-20,2 0-5 0,0 0 4 10,0 0 1 10,21 0 1-20,53 0-1 0,12 0 0 9,9-3 2 12,-8-6 0-20,-5 0 8-1,-15 5-1 9,-16 4 0 13,-13-3-2-22,-17 3 3 0,-11 0 7 18,-7 0 9-17,-3 0-9-1,0 0 2 14,0 0 2-14,-49 0-7 9,-46 11-7 10,-33 10-1-19,10-9 2 2,-2-3-6 8,16-2 1 11,22-7-3-21,23 0-3 0,19 0-3 20,17 0-34-20,23 0-50 0,0-7-75 10,0-2-84 8,15-3-300-18</inkml:trace>
    </iact:actionData>
  </iact:action>
  <iact:action type="add" startTime="39592">
    <iact:property name="dataType"/>
    <iact:actionData xml:id="d9">
      <inkml:trace xmlns:inkml="http://www.w3.org/2003/InkML" xml:id="stk9" contextRef="#ctx0" brushRef="#br0">9045 5825 582 0,'0'0'239'11,"0"0"-84"-11,0 0-24 19,0 0-59-19,0 0-22 11,0 0-28-11,0 0-3 19,192-40 0-19,-142 9 12 19,9 2 12-19,5-3 14 0,1-1-15 11,11 5-12 10,-7-4-15-21,14 7-1 1,5 0 0 10,3 6-8-11,8-2 3 21,2 5-4-21,-6 0 3 0,-1 4-6 12,-11 2 5 1,-1 7 1-13,-4 3-4 21,-7 0 7-21,5 0-1 0,-2 3 1 12,4 22-3-2,-2-3-2-10,-2-2-4 24,-11-8 2-24,0 1 0 0,-12-7-2 9,-9 3 2 3,-11-5-3-12,-12 0 6 19,-2 0 1-19,-4 5 3 20,0-5-7-20,-3 4 1 0,-2-8-2 11,-3 4-2 9,-5-4 1-20,6 0-2 0,-6 0-1 10,0 0-1 10,0 0 1-20,4 0 2 0,3 3 2 10,5 1-3 10,-1 2 0-20,-5-6 1 0,-2 0 1 10,-4 0-1 10,0 0-1-20,0 0 0 0,0 0 1 21,0 0 0-20,0 0-1-1,0 0-1 10,0 0 1 10,0 0 0-20,0 0-3 0,0 0 2 9,0 0-7 10,0 0-18-19,-10-22-8 0,-35-21 34 11,1 1 1 10,-2 2-1-21,2 6-4 0,-5 9 3 13,9 6-4-13,15 7 5 22,2 2-4-22,12 7 4 0,11 3 0 11,0 0 3 0,0 0 3-11,0 0 5 28,0 0 3-28,0 0 4 1,0 0 0 9,11 0-4-10,31 28-12 19,2 1 5-19,7 4 7 12,-7-5 4-12,-2 4 6 11,-2-3-10 12,-13 0 4-23,-3-12-5 0,-8-2 5 10,-5-2-2-10,-7-8 2 12,-4-5-4 9,0 0-2-21,0 4-4 0,0 15-4 11,-19 5-4-11,-31 1 6 22,-7 4-4-22,6-11-2 0,1-11-17 12,10 6-34 9,-3-11-32-21,3 4-51 0,26-6-110 11,9 0-172 10</inkml:trace>
    </iact:actionData>
  </iact:action>
  <iact:action type="add" startTime="42237">
    <iact:property name="dataType"/>
    <iact:actionData xml:id="d10">
      <inkml:trace xmlns:inkml="http://www.w3.org/2003/InkML" xml:id="stk10" contextRef="#ctx0" brushRef="#br0">19716 7299 418 0,'0'0'187'11,"0"0"-76"-11,0 0 2 20,0 0-26-20,0 0 7 11,0 0-9-11,0 0-19 10,19-3-11 10,-15 3-37-20,0 22-4 0,-1 3 16 11,3 0-14 9,4-4-2-19,-10-4 6-1,3-5-3 11,1-9 8 9,-4 1-7-20,6-4-12 0,-6 0-4 21,4 0 7-21,-4 0 6 0,9 0-6 10,5 0-3 10,5 0-1-20,7 0-2 0,7 0 1 12,3 0 5 8,-2 0 5-20,6 0 4 0,0 0 7 11,-4 0-4-11,0 0-5 22,2-4-2-22,-7-3 5 0,9 1-11 13,2-2 5 0,1 1-11-13,5 3 5 20,-4-4 0-20,3 4 2 0,-3-1 0 12,-2 5 0-2,-6-4 1-10,-7 4-4 23,5 0 5-23,-9 0 6 0,5 0 5 10,1 0-6 2,1 0-11-12,4 0-2 20,10 0-1-19,1 0-1 10,-3 0-1-11,-4 0 3 21,-2 0-3-21,-7 0 7 0,-3 0 1 22,-5 0-2-22,9 0 3 1,-1 0-1 9,5 0-2 2,0 0-6-12,6 0 0 10,-2 0 0 13,0 0 0-23,2 0 1 0,-2 0 1 9,2 0-1 14,-8 0 0-22,0 0 2 0,-9 0 4-1,9 0-3 11,2 0-1-7,0 0-1 7,1 0-1 4,-1 0 0-15,0 0 0 12,-2 0-2-12,4 0 2 22,-9 0-1-22,-1 0 1 0,-7 0 0 12,-2 0-1 0,-13 0 0-12,7 0 0 22,-13 0 1-22,4 0 1 0,-2 0-2 22,13 0 0-22,4 0 0 0,-9 0 1 11,9 0-1 1,-2 0-1-12,-9 0 1 20,1 0 0-20,-5 0-1 12,0 0 2-12,3 0-1 11,-7 0 0 10,4 0 1-21,0 0-1 0,2 0 0 22,7 0 0-22,0 0 0 0,-9 0 0 13,0 0 0-13,-4 0 0 9,0 0 0 3,4 0 0-12,-4 0 2 23,0 0-4-22,11 4 2-1,-3 1 0 11,7-1 0 9,2 4 0-20,-4-4 1 0,-3-1-1 11,-6 1-1-11,-4-4 0 24,2 0 0-24,-2 0 0 0,0 0-6 11,0 0 6 10,0 0-3-21,0 0 3 0,0 0 1 12,0 0-2-12,0 0 2 12,0 0-5-2,0-7 0-10,0-43 2 22,0-15 1-22,0-4 1 0,0 4-16 10,0 8 0 13,0 21-12-23,0 11-20 0,0 12-24 21,9 13-43-21,-9 0-99 0,0 17-167 12</inkml:trace>
    </iact:actionData>
  </iact:action>
  <iact:action type="add" startTime="45179">
    <iact:property name="dataType"/>
    <iact:actionData xml:id="d11">
      <inkml:trace xmlns:inkml="http://www.w3.org/2003/InkML" xml:id="stk11" contextRef="#ctx0" brushRef="#br0">29504 5641 144 0,'0'0'181'12,"0"0"-70"-12,0 0 31 11,0 0-5 0,0 0-8-10,0 0-9 9,0 0-39 12,15-13-18-22,-15 13-8 0,-15 0-1 21,-19 0-14-21,-8 0-4 0,-4 4-20 11,-3 5 20-11,-7 0-11 11,-3-6-9 11,0 1-1-22,2-1 11 1,-2-3-7 10,4 0 5-11,4 0 7 24,-3 0-9-24,-1 0-11 0,-4 0 11 11,-2-3-9 1,4-1 3-12,-2-5-7 11,0 9 3 11,0-3-6-22,-4-3-1 0,-1 6 0 22,-5 0 0-22,-3 0 6 0,5 0-2 12,1 0 0-12,14 0-8 12,-1 0 1 0,11 0-2-12,0 0 1 23,2 0-1-23,8 0 0 0,-6 0 0 13,7 0 0-12,-7 0 0 9,4 0 1 13,-8 0 0-23,2 6-1 0,4-3 0 11,2 3 1-11,9-3-1 12,-3-3-1 9,5 4 0-21,-2-4 0 0,0 0 1 12,-7 0 2-12,-4 0-2 14,-12 0 0 9,1 0 0-23,1 3 1 0,10 3-1 0,-2-4-2 12,13 8 2 2,2-7 0-14,4-3-1 23,2 4 3-23,-6-4-3 0,0 0 1 13,6 0 0-13,-11 0 0 11,9 0 0-11,1 0 0 11,3 0 0 13,2 0-1-24,7 5 2 0,-1-5-2 10,7 0 1 3,-4 0 0-13,4 3-1 23,0-3 1-22,0 0-1-1,0 0-2 11,0 0 1-11,0 0-2 23,0 0 3-23,0 0-2 0,0 0 3 13,0 0-8-13,0 0 8 11,0 0 0 2,0 0 2-13,0 10-2 23,0 5 0-23,0 10-6 0,0 0 1 13,0 3 5-13,0-11 1 22,0 3-1-22,0-3 1 0,4-2 0 12,1 6-1 1,-3 8 0-13,-2 8 0 22,12 2 0-22,-12 3 0 0,0-1 3 13,0 2 6-13,0 8-3 13,0-7 7-2,0 6-6-11,0-10 4 23,0-3-5-23,0 9 4 1,5 1 4 22,-3 10-8-23,2 8 1 0,2 3-3 23,-1-8-1-22,3-10 0-1,-2-6 0 12,3-11-1-11,-3-1 1 11,7-4 0-12,-9 7-3 13,4-4 1 10,3 3 0-23,-9-2 3 0,2 1-3 12,2-1-1-12,-6-4 1 22,0 6-1-22,0-6-1 0,0 0 1 13,0-3 1-2,0-13-1-11,0-8 1 23,0 2-1-23,0-6 1 0,0 0 0 12,0 3-1-12,5 1 0 11,-5 4 0 1,0 5 0-12,4-5 0 24,-4-1 0-24,0-3 1 0,2 0 0 12,-2 1-1-12,0-5 0 24,0 3 0-24,0-3 0 0,0 0-1 11,0 0 0 0,0 0 0-11,0 0 0 12,0 0-1 11,0 0 0-23,8 0-1 0,-3 0 3 12,12 0 0-12,10 0-2 22,15 0 2-22,2 0 1 0,1 0-1 13,1 0 0-13,4 0 2 25,5 0-1-25,4 0 0 1,0 0-1 22,-2 0 1-23,0 0 0 0,-2 0 3 13,-2 0 0-13,3 6 3 12,3 4-5-11,5-1 1 11,-1 0-2 13,-2-9-2-25,2 0 2 0,0 0-2 0,5 0 1 12,-5 0 0 1,0 0 0-13,1 0 2 14,-5 0-2-14,-7 0 3 24,5 7 2-24,-6 5-2 0,-3-6 0 12,1 1-1 0,3-7-1-12,3 0-1 23,-2 0 0-23,-3 0 0 0,1 0 0 12,-7 0 2-12,-4 0-1 12,-2 0 1 11,-6 0-2-22,6 0 2-1,-7 0 1 0,1 0 1 14,-5 5 1-14,3 2-4 12,-1-3 2 0,1 5-3-11,8-9 2 11,-2 5-2-10,-1-5 0 10,-3 0 0 12,-3 0 0-23,-3 3-1-1,-7-3 1 0,0 0 1 12,-9 0 0 1,9 0 0-13,-4 0-1 25,4 0 0-25,4 0 0 0,-2 4 0 12,-2-1 0-12,0-3 0 13,-2 4 0-13,-4-4 0 13,-3 0-1 10,-1 0 3-23,-5 0-4 0,2 0 2 0,-2 0-1 13,-4 0 1-2,0 0-1-10,0 0-3 23,0 0-4-24,0 0 4 0,0 0 0 12,0 0 0-12,0 0-3 13,0 0 5-2,0 0-2-11,0 0-2 24,0 0-1-24,0-7-1 0,0-37 7 13,0-15 1-13,0 7 0 11,0-5 2 13,0 0-2-24,-14-5-1 0,9 6 1 12,-3-6 1-12,-1-1 0 13,3 8-1-13,2 1-3 12,-2 5 2 13,3-1 2-25,-5 2-1 0,4 2 2 0,-5-1-2 13,7-3 0-12,2-8-2 11,-4-2 2 12,4-5 0-24,0-4 0 0,0-2 0 13,0 6 0-13,0 8 2 12,0 4-2-12,0 3-1 14,0 9 1-14,0 1 0 12,0 2-1 12,0 10 1-24,0 3 1 0,0 3-1 12,0-3 0-12,0 0 0 13,0 1 1-13,0 2-1 12,0 13 0 14,0 6 0-26,0-1-1 0,0 4 1 0,0 0 0 14,0 0 0-13,0 0 0 11,0 0 1 0,0 0-2-12,0 0 1 25,0 0-68-25,0 0-28 0,0 0-88 12,0 7-134-12</inkml:trace>
    </iact:actionData>
  </iact:action>
  <iact:action type="add" startTime="50122">
    <iact:property name="dataType"/>
    <iact:actionData xml:id="d12">
      <inkml:trace xmlns:inkml="http://www.w3.org/2003/InkML" xml:id="stk12" contextRef="#ctx0" brushRef="#br0">2241 9461 286 0,'0'0'325'14,"0"0"-219"-14,0 0 21 12,0 0-21-12,278-57-43 23,-206 36 5-23,6-4 5 0,-7 9 0 13,-3 0-14-13,-9 6 6 25,-9 8 6-25,-3-4-21 0,-12 6-13 25,-5 0-9-24,-9 0-2-1,-19 0 0 12,-2 0-9-12,0 0 4 13,0 0 4 12,0 0-5-25,-10 6-20 0,-43 9 3 0,-8-6-3 12,-13-5-1-1,-4-4 0-11,-6 0 1 13,-5 0-3-13,7 0 5 13,0 0-2-13,6 9 0 24,7 6-1-24,10 2 1 0,14-2 1 14,14-6-1-14,18-6 0 14,5 3 2-13,-1-6-1 11,9 0 5 13,0 0 1-25,13 0 6 0,54 0-8 0,15 0-1 13,17 0 8-1,-2 0 1-12,-12-9 4 13,-7 0-5-13,-28 5 6 25,-14 1-5-25,-17 3 1 0,-11 0 3 13,-8 0 0-13,0 0-9 15,0 0-5-15,-21 0 4 12,-44 0-7 0,-17 0 1-12,6 0-1 26,6 0-13-26,11 0-35 0,3 0-54 11,45 0-73-11,3 0-153 15</inkml:trace>
    </iact:actionData>
  </iact:action>
  <iact:action type="add" startTime="52596">
    <iact:property name="dataType"/>
    <iact:actionData xml:id="d13">
      <inkml:trace xmlns:inkml="http://www.w3.org/2003/InkML" xml:id="stk13" contextRef="#ctx0" brushRef="#br0">9308 8125 669 0,'0'0'318'13,"0"0"-177"-13,0 0 4 13,0 0-74-13,-122 219 12 12,21-108-17 13,-11 12-18-25,-6-2-21 0,3 7 10 13,11-13-5-13,9-11-6 13,13-14-9-13,17-19 5 14,21-30-11-14,12-17 0 13,19-16-11-13,9-8 0 14,4 0-3-13,0 0-44 11,-4 0-21 13,-11 0-48-25,-2 0-83 0,11 3-22 0,-4 3-261 13</inkml:trace>
    </iact:actionData>
  </iact:action>
  <iact:action type="add" startTime="53126">
    <iact:property name="dataType"/>
    <iact:actionData xml:id="d14">
      <inkml:trace xmlns:inkml="http://www.w3.org/2003/InkML" xml:id="stk14" contextRef="#ctx0" brushRef="#br0">8442 8164 729 0,'0'0'193'0,"0"0"-13"14,0 0-43-14,0 0-43 12,0 0 23 1,264 291-14-13,-201-181-16 25,4 12-4-25,7 15-21 0,-2-2-6 13,2-11-24-13,-7-17-14 15,-8-25-12-15,-10-28-3 13,-12-22-3-13,-18-20-16 13,-6-12-53-13,-5 0-68 26,-3-54-111-26,-5 7-93 0,0-3-581 14</inkml:trace>
    </iact:actionData>
  </iact:action>
  <iact:action type="add" startTime="54320">
    <iact:property name="dataType"/>
    <iact:actionData xml:id="d15">
      <inkml:trace xmlns:inkml="http://www.w3.org/2003/InkML" xml:id="stk15" contextRef="#ctx0" brushRef="#br0">12482 9423 600 0,'0'0'206'13,"0"0"-12"-13,0 0-56 11,0 0-66 2,0 0-12-13,0 0 1 13,0 0 14-13,80-4-16 24,-15 8-11-24,18 9-1 0,13-8 9 13,10 5-1-13,12 2-17 13,4-2 0-1,9-7-15-12,1 2-2 26,-9-5-7-26,-14 0 1 1,-24 0 7 14,-10 0-9-15,-30 0 0 0,-18 0-2 14,-10 0-10-11,-7 3 2 23,-10 1-1-25,0-4-2-1,0 4-3 12,0 1 2-12,0 3-2 13,-59 3-4-13,-46 1 6 27,-40-6-2-27,-13-6 3 0,-21 0 0 25,8 0-3-25,15-18 1 0,21-1-3 1,21 6 3 12,32 13 2-12,23 0 0 13,32 0 1-14,12 0-1 14,15 0 3-1,0 0-2-13,4 0 7 26,78 21-8-26,36 12 0 0,34-12 0 0,12-17 1 13,9-4 0 0,-6 0 2-13,-24 0 0 14,-23-9 6-14,-31-4 6 13,-18 10 0-13,-31-1-1 14,-17 4-5-14,-16 0-2 14,-7 0-3 14,0-6-3-28,-30 0-2 1,-81-3 5-1,-37-3-2 15,-35 3-1-15,8 9 1 2,29 0-1 11,24 0-2-9,21 0-1 10,29 0 1-14,16 21-15 16,22 7-48-16,34 10-82 26,0-22-126-26,10-1-281 0</inkml:trace>
    </iact:actionData>
  </iact:action>
  <iact:action type="add" startTime="59416">
    <iact:property name="dataType"/>
    <iact:actionData xml:id="d16">
      <inkml:trace xmlns:inkml="http://www.w3.org/2003/InkML" xml:id="stk16" contextRef="#ctx0" brushRef="#br1">1073 8758 400 0,'0'0'215'13,"0"0"-52"-13,0 0 1 27,0 0-47-27,0 0-32 0,0 0-2 13,0 0-25-13,24 0-7 14,-24 0 4-14,0 0-1 12,0 0-11-12,0 0-12 13,-7 0-17 14,-37 0 25-27,-7 0-12 0,-1 0-4 0,-5 0-4 13,0 0-10-13,-13 0 1 14,7-5-3 0,6-3-5-13,-6 4 3 0,15 0-3 13,3 4-2-14,3 0 0 14,13 0 2 0,8 0 3-14,2 0-1 2,12 0-2 23,3 0-4-24,-4 0 2-1,8 0 0 14,-11 0 3-14,-1 0-1 13,-9 0 4-13,-5 4-3 14,11 0 0-12,3 0-2 12,6 0 0-13,6-4-1 13,0 0-1-14,0 0 1 13,0 0 9 1,0 0-8-14,0 0 3 15,0 0-4-15,0 0 1 14,0 0-1-14,0 0-2 14,0-4 1-14,0-33 1 28,0-13 1-28,0-3 0 0,0 6 0 1,0-3-1 25,0 6 1-25,0-2 1 0,0 6-1-1,0-2 1 16,0-1-1-16,6-7 0 14,-2 0 0-14,0-2 0 15,0 7-1-15,3-1 3 14,-7 5-3-14,0 1 1 14,4 0-2-2,-4-2 2-12,4 6-3 15,-4-4 2-15,4 2 0 14,-1-3 0-14,-3 1-1 14,6-5 1-14,-6-5 0 14,0 1 0-13,0 1 1 25,6-6-2-26,-6 4 2 0,4 3 1 14,-1-10-2-14,1-1-1 14,-4-3-1-14,6 0 2 27,-2-4 1-26,3-2 0-1,1 6-2 0,0 0 1 27,-1 8 0-26,10-1 0-1,-9 10 1 27,3 0-1-27,-5 2-2 0,0-4 2 0,-2-9 0 15,1-12-1-15,-3-5 4 13,6-7-4-13,-8-3 1 15,4 6-2-15,1 5 2 15,-3 9-1-15,2 9 1 13,2 9-1 0,1 4 1-13,-3-5 1 14,-2-1-1-14,-2-1-1 14,0-12 1-14,6-1-1 27,-6-11-1-27,4 2 2 0,-4 4 0 14,0 4-1-14,0 4 1 14,0 0 1-14,5-1 1 28,-5-3-2-28,0-4 0 0,0-6 0 0,0 6 1 27,0 1-1-27,0 3-3 0,0-1 2 27,0-8 1-27,0 1 0 0,0-4 0 0,-9 3 3 14,-3 9-6-14,-1 11 5 14,7 10-2-14,1 2 0 14,5-6 0-14,0-8-2 14,-4-26 2-14,-6-8-1 14,1-13 3-14,-10 2-2 15,2 3 0-14,3-2 0 14,1 12-1-15,5-2 1 15,-3 4 1-15,5-3-1 30,2-2-2-30,4 7 2 0,-3-2 1 0,3 7 1 14,0 10-2-14,0 5-1 13,0 10 1 1,0 4-1-14,0 9-1 15,0 2 2-15,0-2 0 14,0-3 2-14,0-2-2 14,0 2-1-14,0-6 1 14,0-8 0-14,0 1-1 28,0 6 1-27,0 4-3-1,0 15-1 27,-4 5-5-27,-2 9 2 0,0 3 7 0,6 3-1 14,0 2-2-14,0 3 6 14,0-9-4-14,0-1 1 13,0-3-1 0,-3 1 0-13,3 5 2 14,0 7-1-13,0 3 1 13,0 0 1-14,0 0-1 27,0 0 1-27,0 0-1 1,0 0-1-1,0 0 0 14,0 0 1-14,0-4 1 14,0-4 2-14,0-5 2 16,19 6-6-16,5 2 7 15,7 2 8-15,3 3 9 14,12 0 7-14,7 0 4 15,8 0-8-15,9 0-5 13,1 0 0-11,7 0-6 13,4 0-5-15,-2 0 1 15,-2 0 1-15,-10 0 3 15,-3 3-3-15,-12-3 0 15,0 0-10-15,-11 0 3 14,-9 0-2-14,-9 0 2 14,-8 0-5 0,-11 0 0-14,-1 0 0 28,-4 0-1-28,0 0 0 0,0 0-1 0,0 0 1 14,0 0 0-14,0 0-2 13,0 0 2-13,0 0-1 13,0 0-3 1,0 0 3-14,0 0-1 14,0 0 0-14,0 0 1 14,-23-3 1-14,-13-32 1 13,-10 0 0-13,1-2 2 30,1 0-3-30,-2 5-1 0,-5-1 1 0,7 13 0 15,4 2-1-15,4 6-2 16,15 9-3-16,8-1 6 15,3 4 2-15,10 0-2 14,0 0-1-14,0 0 1 15,0 0 3-14,0 0 3 14,0 0-4-15,14 0 8 14,35 16-5-14,20 9-3 15,3-1 0-15,2-5 3 16,4-2-2-16,-11 4 3 14,-1-9-2-14,-14 5-1 15,-10-5-3-15,-2 9 0 15,-12-9 0-15,-5 4 0 15,-10 0 0-15,-13-7 0 15,6 3 0-15,-6-1 0 15,0 19 0-15,0 7 0 14,0 11 0-14,-46 5 0 14,-18 12 0 15,-5-2 0-29,-7-2 0 0,6-13 0 0,11-14 0 15,17-10 0-15,17-17 0 14,17-1 0-14,8-6 0 15,0 0 0-15,0 0 0 15,0 0 0-15,0 0 0 13,12 0-67-13,39 12-142 14,-24 11-193-14</inkml:trace>
    </iact:actionData>
  </iact:action>
  <iact:action type="add" startTime="63718">
    <iact:property name="dataType"/>
    <iact:actionData xml:id="d17">
      <inkml:trace xmlns:inkml="http://www.w3.org/2003/InkML" xml:id="stk17" contextRef="#ctx0" brushRef="#br0">1400 11658 753 0,'0'0'178'15,"0"0"-55"-15,0 0-16 14,0 0-33-14,0 0-6 16,0 0 18-16,0 0-21 14,188 13 11-14,-108-13-21 15,12 0 7-14,12 0-7 28,9 0-12-29,14-10-9 0,4 3 11 0,-3-1-19 16,-4-5 3-16,-8 5-4 17,-12-5-9-16,-12 1-4 13,-10 5-2-13,-18 3 1 14,-5-2-3-15,0-2-3 14,-17 4-2-14,-2 1 3 15,-11-1-4-15,-5 1 0 14,-6 3 2-14,-3-5-4 15,0 1 3-15,-7 4 0 15,-5 0 5-15,-3 0-1 28,0 0 4-28,0 0-9 0,0 0-1 0,0 0 2 15,-11 0 1-15,-63 0-1 15,-16 0 0-15,-24 0 3 15,-13 0-6-15,-14 0 3 15,-8 0-3-15,-3 0 0 15,6 0-2-14,20 0-1 14,6 12 2-15,27 17 0 14,19-5 1-14,30-12 0 15,21-5 0-14,12-1-2 14,11-6-2-15,0 0-4 30,30-13 6-30,44-23 2 0,37-11 6 0,16 12-5 30,18 5 3-30,11 11-1 0,-10 3-2 0,-5 4-1 29,-25 2 0-29,-17 7 0 0,-17-1-5 0,-19 4-20 28,-23 0-75-28,-40 0-82 0,0 0-180 2</inkml:trace>
    </iact:actionData>
  </iact:action>
  <iact:action type="add" startTime="66302">
    <iact:property name="dataType"/>
    <iact:actionData xml:id="d18">
      <inkml:trace xmlns:inkml="http://www.w3.org/2003/InkML" xml:id="stk18" contextRef="#ctx0" brushRef="#br0">10691 10343 568 0,'0'0'196'16,"0"0"17"-16,0 0-56 13,0 0-38-13,0 0-16 17,0 0 4-17,0 0-24 14,-23 127-76-14,-51-17 25 14,-19 11-1-14,-10 14 5 16,-9 5-5-15,-4-9-6 13,28-10-5-14,10-25-5 15,21-24-7-15,27-31-3 15,14-16-5-15,9-22-1 13,7-3 1-13,0 0-12 18,0 0-27-18,0 0-31 14,7-23-18-13,9-2-105 14,-16 17-24-15,0 8-277 14</inkml:trace>
    </iact:actionData>
  </iact:action>
  <iact:action type="add" startTime="66832">
    <iact:property name="dataType"/>
    <iact:actionData xml:id="d19">
      <inkml:trace xmlns:inkml="http://www.w3.org/2003/InkML" xml:id="stk19" contextRef="#ctx0" brushRef="#br0">9907 10248 543 0,'0'0'204'15,"0"0"-22"-15,0 0-55 15,0 0-44-15,0 0 11 15,0 0-1-15,179 189 3 14,-116-84 4-14,22 27 2 15,7 11 6-15,9 0-46 16,-8-5 7-15,-4-11-19 14,-22-18-21-15,-8-26-11 15,-21-29-11-15,-23-26-7 14,2-21-2-14,-17-7-43 15,0 0-91-15,0-13-110 15,0-22-187-15</inkml:trace>
    </iact:actionData>
  </iact:action>
  <iact:action type="add" startTime="68078">
    <iact:property name="dataType"/>
    <iact:actionData xml:id="d20">
      <inkml:trace xmlns:inkml="http://www.w3.org/2003/InkML" xml:id="stk20" contextRef="#ctx0" brushRef="#br0">14248 11690 572 0,'0'0'223'15,"0"0"-13"-15,0 0-75 14,0 0-34-13,0 0-16 13,0 0-1-13,242-4-21 14,-172 4-3-15,12 0-20 14,8 0 17-14,14 0-11 31,16 0-7-31,17 0 3 0,2 0-7 0,6 4-6 16,-4 8-5-16,-8 10 4 15,-15-10-7-15,-6 3-2 17,-15-2-6-17,-19-4 2 1,-15-2-1 16,-27-4-1-17,-13 3 2 16,-17-6-6-16,-6 0 1 15,0 0-3-15,0 0-5 15,0 0 2-15,0 4 2 15,0 8-6-15,-82 3-1 15,-42-2 0-15,-49 5 1 15,-8-15 0-14,-13-3-1 14,9 0 1-15,3 0-2 16,12 0 2-16,12 0 0 14,14-17-3-14,33-2 1 16,18 6-10-16,44 1 9 16,22 2-3-16,19 10 2 17,8-3 0-17,0 3 2 0,0 0-15 15,0 0 11-15,19 0 2 15,42 0-4-15,29 0-39 16,5 0-34-16,6 0-55 16,-6 0-57-16,-68 0-116 15,-8 0-668-15</inkml:trace>
    </iact:actionData>
  </iact:action>
  <iact:action type="add" startTime="73815">
    <iact:property name="dataType"/>
    <iact:actionData xml:id="d21">
      <inkml:trace xmlns:inkml="http://www.w3.org/2003/InkML" xml:id="stk21" contextRef="#ctx0" brushRef="#br2">1126 10926 723 0,'0'0'184'16,"0"0"-34"-16,0 0-48 15,0 0-38-15,0 0-17 16,0 0-10-16,0 0 31 15,21 0-16-15,-55 0-19 16,-14 0 42-16,-15 0-40 14,-7 0-7-14,-6 0-4 14,1 0-4-14,11 9-11 15,12-6-7-15,20 6 1 15,9-5-1-15,8-4-1 15,15 0 1-15,0 0-1 15,0 0 14-15,0 0 2 16,0 0-9-16,0 0-2 15,0 0 0-15,0 0-6 14,0-29 1-13,0-28 3 14,11-16 1-15,1-5-3 32,5 0 18-32,0-12-3 0,-11-4-3 0,9 0-5 16,-7-3-2-16,3 1 1 18,2-1 0-18,-1-6 6 0,3-9 1 15,4-3 0-15,4-7-3 17,-6-2 0-17,-4 15-5 16,1 6-4-16,-3 9-1 17,-7 12-1-17,0 5 0 14,-4 3 0-14,0-2 1 18,5-2-2-18,-3 0 0 0,10-9 0 17,-5 5 0-17,3 5 0 15,-1-1 0-15,1 13-1 16,-6 5 2-16,3 6 0 15,5-4-1-14,-5 1 0 15,-3-4 0-16,2-11-1 16,-2-7 1-16,3-11 1 14,-5-3-1-14,4 3 0 17,-2 5-1-17,-4-2 2 0,0 2-3 15,0 6 3-14,0 6-2 14,0 13 1-15,0 5 0 16,0-1 0-16,0-1 0 30,0-1-1-30,0-6 3 0,0-7-5 1,0-6 4 14,0-1-2-15,0-1 0 16,-4 11 0-16,-2 12 0 15,4 3-3-15,2 11 2 16,-7 2-2-16,7 3 2 15,0-1 2-15,0 10-1 16,0 7 1-16,0 5 0 15,0 9 0-15,0 7 0 2,0-5 2 13,0 5 0-15,0 0 5 15,0-3-2-15,0 3 1 15,0 0-2-14,0 0 0 14,0 0-4-15,0 0 2 16,0 0 7-16,0 0 7 15,7 0 3-15,16 0-11 15,15 3 8-15,0 9-5 16,6 1 0-16,17-4-2 16,-2 1 0-16,4 2-3 15,1 1 3-15,-10 5 3 16,-9-3-7-16,-7-2-5 2,-13-1 0 14,-10-5 0-16,-5-7 0 17,-1 5 0-17,-9-5 0 15,0 0 0-15,0 0 0 35,0 5 0-35,0-5 0 0,0 0 0 0,4 0 0 0,13 2 0 16,2-2 0-16,4 0 0 38,-11 0 0-38,1 0 0 0,-2 0 0 0,-3 0 0 1,-8 0 0 17,0 0 0-18,0 0 0 33,0 0 0-33,0-31 0 0,0-10 0 0,-8 1 0 0,-28-3 0 32,-6 3 0-32,-3-2 0 0,-5 5-6 0,8 9 2 17,2 9 2-17,12 6 2 32,11 5-2-32,1 4 2 0,13 4-1 0,3 0 2 0,0 0 1 16,0 0-2-16,0 0 2 15,0 0 0-15,0 0 1 16,0 0 2-16,0 0-5 31,0 9 0-31,24 36 0 0,20 10 0 0,-4 2 0 33,13-2 0-32,-7-7 0-1,7-8 0 0,-7-3 0 0,-10-3 0 19,-9-5 0-19,-6-10 0 16,-6 2 0-16,-4-14 0 15,-3 1 0-14,-8-8 0 16,0 0 0-17,0 6 0 0,0-6 0 17,0 0 0-17,0 8 0 17,-13 16 0-17,-46 13 0 15,-21 13 0-15,4 3 0 17,7-13 0-16,20-4 0 15,14-11 0-16,7-13 0 0,16-3 0 17,9-9 0-17,3 0 0 31,0 0 0-31,0 0 0 0,0 0-28 0,0 0-144 15,15 8-157-15,-6 3-294 15</inkml:trace>
    </iact:actionData>
  </iact:action>
  <iact:action type="add" startTime="78994">
    <iact:property name="dataType"/>
    <iact:actionData xml:id="d22">
      <inkml:trace xmlns:inkml="http://www.w3.org/2003/InkML" xml:id="stk22" contextRef="#ctx0" brushRef="#br0">1341 13897 20 0,'0'0'395'17,"0"0"-260"-17,0 0 12 0,0 0-27 31,0 0 8-31,0 0-17 1,0 0-9-1,72 19 6 15,-43-19-8-14,5 0 19 15,4 0-33-16,6 0-15 14,13 0-12-14,2 0-6 17,8 0-8-17,16 0-1 16,11 0-12-16,12 0-3 32,-1 0-8-31,11 0 8-1,-4 0 1 0,8 0-2 0,2 0-8 16,5-3-5-16,-5-13-15 15,0 0 0-15,-6-9 0 16,-17-10 0-16,-13 13 0 18,-18-3 0-18,-18 7 0 0,-12 7 0 17,-10 11 0-17,-22-8 0 16,0 5 0-16,-6-3 0 16,0 4 0-16,0-4 0 16,0 2 0-16,0 1 0 17,0-7 0-17,0 8 0 16,0-8-25-16,0 0-133 0,0 5-107 16,-6-5-186-15</inkml:trace>
    </iact:actionData>
  </iact:action>
  <iact:action type="add" startTime="82787">
    <iact:property name="dataType"/>
    <iact:actionData xml:id="d23">
      <inkml:trace xmlns:inkml="http://www.w3.org/2003/InkML" xml:id="stk23" contextRef="#ctx0" brushRef="#br0">15196 12519 215 0,'0'0'331'16,"0"0"-161"-16,0 0 2 17,0 0-51-17,0 0-37 0,0 0-14 16,0 0-18-16,19 0-13 16,-2 0-8-16,10 0-13 16,5-29-7-16,4-11-6 16,2-10 1-16,-3 3-3 16,-7 1 2-16,-1 14-4 16,-4 8 1-16,1 11-2 16,-3 4 5-16,6 9 0 16,5 0 9-16,10 0 2 1,2 5-9 15,5 24 3-16,7 8-5 16,-1 8 0-16,-2-2-4 18,6-2 5-18,-2 1 7 1,-11-10-3 16,3 1 1-17,-5-8-1 17,-6-2-3-17,-7-7-2 17,-3-7 1-17,-13 0 0 17,-7-9 1-17,-4 0-7 0,-4 4 8 16,0-4-5-16,0 3 3 17,0-3-6-17,0 0 0 16,0 0-1-16,0 0 1 31,0 0-3-31,0 5 0 0,-4 2 2 0,-38 6-1 16,-4-8 2-16,1-2-2 17,-10-3-1-17,1 0-7 0,-5 0-15 16,-5-8 4-16,12-12 2 16,12 5 8-16,17 6 1 17,16 3 6-17,3 3 0 16,4 3 4-16,0 0 2 19,0 0 3-19,0 0 18 0,4 0 16 16,41 0-23-16,14 9-10 18,6 10 16-18,-2-1-7 1,4-6 6 17,-3-1-3-17,-12 3-6 18,1-4 0-19,-17 2 8 0,-5 5-2 17,-5-9 2-17,-9 2 5 17,-9-7-8-17,-4 1 4 19,-4-4-10-19,0 0-8 0,0 0-3 16,0 0 0-16,0 0 0 16,0 0-1-16,0 0 1 16,0 0-1-16,0 0 0 15,0 0 0-15,0-48-3 17,0-23 3-17,0-14 2 17,0 2-2-17,0 14 0 0,0 16 0 16,0 25-16-16,-31 28-45 17,-30 0-72-17,35 28-43 16,-7 30-236-16</inkml:trace>
    </iact:actionData>
  </iact:action>
  <iact:action type="add" startTime="84000">
    <iact:property name="dataType"/>
    <iact:actionData xml:id="d24">
      <inkml:trace xmlns:inkml="http://www.w3.org/2003/InkML" xml:id="stk24" contextRef="#ctx0" brushRef="#br0">15055 12316 266 0,'0'0'321'17,"0"0"-191"-17,0 0 30 15,0 0-45-14,0 0-1 15,0 0-33-16,0 0-21 0,78 48 1 18,-70-2-23-18,-1-2-1 16,-7-8-18-16,0-1-5 16,4-20 2-16,-4-8 15 32,0-1 10-32,4-6 5 0,0 0 8 0,5 0-6 32,8 8-6-32,8 3-8 0,9 10-31 0,-1-5 5 0,-3-3-6 16,-1-5 6-16,1-8-8 32,3 0 0-32,-3 0-1 0,4-33-12 0,-11 1-11 32,-15 7-19-32,-8 21-35 0,0 4-89 0,0 0-64 17,-6 17-387-16</inkml:trace>
    </iact:actionData>
  </iact:action>
  <iact:action type="add" startTime="84795">
    <iact:property name="dataType"/>
    <iact:actionData xml:id="d25">
      <inkml:trace xmlns:inkml="http://www.w3.org/2003/InkML" xml:id="stk25" contextRef="#ctx0" brushRef="#br0">14362 12630 209 0,'0'0'111'0,"0"0"-50"0,0 0 7 0,0 0 20 0,0 0 37 17,0 0-9-16,42-33-33 15,-42 33-3-16,0 0-16 1,0 0 5 16,-17 0-17-17,-36 12-24 17,-6 37-3-17,-12 8 2 17,7 12-10-17,12 2-2 17,1 1-3-16,7 3 12-1,12-6 7 18,7-1 6-18,19-5 1 16,6-1-11-16,0-5-4 18,31 1 16-18,41-8-12 1,10-3-17 17,2-15-6-18,3-11 2 18,-11-21 2-18,-11 0-6 0,-6-38-2 16,-6-39-1-16,-13-26 0 17,-11-19 1-17,-8-8-1 17,-19-2 2-17,-2 23-2 18,0 18-1-18,-33 35-5 0,-35 22-59 16,-1 19-70-16,33 15-66 17,4 0-493-17</inkml:trace>
    </iact:actionData>
  </iact:action>
  <iact:action type="add" startTime="85974">
    <iact:property name="dataType"/>
    <iact:actionData xml:id="d26">
      <inkml:trace xmlns:inkml="http://www.w3.org/2003/InkML" xml:id="stk26" contextRef="#ctx0" brushRef="#br0">16913 12547 430 0,'0'0'185'17,"0"0"7"-17,0 0-42 33,0 0-82-33,0 0-9 0,-77 283-2 0,-4-161-16 0,-9 18 2 16,-11 10-16-16,-11 9 1 18,7-3 2-18,-1-10-4 19,20-14-14-19,12-21-4 0,21-29-7 17,16-29 0-17,20-16-1 18,6-18-2-18,11-10-16 0,0-9-79 16,0-18-33-16,0-42-7 16,0 20-180-16,0-2-138 19</inkml:trace>
    </iact:actionData>
  </iact:action>
  <iact:action type="add" startTime="86378">
    <iact:property name="dataType"/>
    <iact:actionData xml:id="d27">
      <inkml:trace xmlns:inkml="http://www.w3.org/2003/InkML" xml:id="stk27" contextRef="#ctx0" brushRef="#br0">15851 12683 52 0,'0'0'558'18,"0"0"-388"-18,0 0 35 17,0 0-74-17,0 0-19 0,0 0-4 16,281 197 6-16,-186-112-29 34,1 14 2-34,8 11-6 0,1 8-16 0,-14 9-20 19,-15-9-4-19,-7-11-23 0,-23-23-13 17,-14-18-5-17,-19-25-3 17,-13-13-43-16,0-23-69 16,0-5-83-17,-28-24-154 0,-1-29-43 17</inkml:trace>
    </iact:actionData>
  </iact:action>
  <iact:action type="add" startTime="88030">
    <iact:property name="dataType"/>
    <iact:actionData xml:id="d28">
      <inkml:trace xmlns:inkml="http://www.w3.org/2003/InkML" xml:id="stk28" contextRef="#ctx0" brushRef="#br0">21307 14071 300 0,'0'0'165'18,"0"0"42"-18,0 0-14 0,0 0-66 17,0 0-35-17,0 0-16 16,0 0-13-16,122 0-9 16,-77 0 5-15,20 0-17 16,11 4 7-17,19 5-2 16,18 3-23-15,18 1 10-1,14-10-14 17,3 3-3-17,-3-6-4 34,-4 0 1-34,-18 0 0 0,-10 0-4 0,-18 0 0 0,-27 0 4 18,-20 0 8-18,-10 7-3 17,-17-4-3-17,-4 6-11 16,-11-9 1-15,1 9-6 1,-7-9 0 15,0 4 0-17,0-1 0 16,0 2 3-15,0-2 2 16,0 7 10-17,-51 5-8 0,-39 7-4 17,-37-2 0-17,-18-18-2 19,-15-2 1-19,-3 0-2 17,9-19 0-17,17-21 0 0,24 15 0 19,22-3 1-19,32 10-2 18,17 14 1-18,25 1 0 1,13 3 2 32,4 0 2-33,0-4 0 0,0 4-1 0,0 0 18 16,44 0-16-15,51 0-5 33,38 0 0-34,16 0-1 0,16 0 2 0,-7 0 0 0,-21 0-1 18,-24 0 0-18,-30 0 1 18,-35 0-1-18,-12 0-2 0,-19 0-43 17,-17 0-65-17,0 0-91 17,0-5-193-17</inkml:trace>
    </iact:actionData>
  </iact:action>
  <iact:action type="add" startTime="89091">
    <iact:property name="dataType"/>
    <iact:actionData xml:id="d29">
      <inkml:trace xmlns:inkml="http://www.w3.org/2003/InkML" xml:id="stk29" contextRef="#ctx0" brushRef="#br0">21012 12454 496 0,'0'0'78'17,"0"0"55"-17,0 0-25 16,0 0-39-16,-251-19-3 16,142 19-2-16,-1 36-6 17,7 21-24-17,8 8-9 0,11 17-10 17,21 8 3-17,14 12 15 18,13 1 8-18,19 1-13 17,17-4 6-17,0-14-6 18,53-17 11-18,42-12-13 0,33-17-12 17,22-12 6-17,12-22-11 18,-2-6-2-18,-18 0-1 0,-24-38 0 18,-32-23-6-17,-35-33 0 18,-16-40-3-19,-22-47-4 0,-13-23 6 19,0-4-3-19,0 24-36 34,-48 49-35-34,18 124-56 0,3 11-223 0</inkml:trace>
    </iact:actionData>
  </iact:action>
  <iact:action type="add" startTime="93180">
    <iact:property name="dataType"/>
    <iact:actionData xml:id="d30">
      <inkml:trace xmlns:inkml="http://www.w3.org/2003/InkML" xml:id="stk30" contextRef="#ctx0" brushRef="#br3">1023 13254 398 0,'0'0'149'20,"0"0"24"-20,0 0 21 0,0 0-40 17,0 0-26-17,0 0-30 17,0 0 0-17,15 0-11 17,-15 0-24-17,0 0-14 0,0 0-3 18,0 0-12-18,0 0-7 16,0 0-3-16,0 0-11 17,0 0 9-17,0 0-4 18,0 0 8-18,0 0-1 0,0 0 8 36,0 0-5-36,0 0-2 0,0 0-9 0,0 0-4 0,0 0-1 17,0 0-10-17,0 0 0 17,0 0-2-17,0 0 1 18,0 0 1-17,0 0 6-1,0 0-4 17,0 0 4-17,0 0 5 16,0 0-4-16,0 0-3 18,0 0-5-18,0 0 1 0,0 0-2 17,0 0 1-17,0 0 0 19,0 0 0-19,0 0 0 18,0 0 0-18,0 0 1 0,0 0 0 17,0 0 1-17,0 0-1 17,0 0-1-17,0 0 1 17,0 0-2-17,0 0 0 0,0 0 0 18,0 0 0-18,0 0 0 17,0 0 0-17,-15 0 0 18,-25 0 3-18,-17 0 11 0,-6 0-14 34,14 10 0-34,-3-3 0 0,7-2 0 0,1 2 0 18,6-7 0-18,13 6 0 18,10-6 0-18,13 0 0 0,-4 0 0 18,6 0 0-18,0 0 0 2,0 0 0 15,0 0 0-17,0 0 0 17,0 0 0-17,-5 0 0 18,-11 0 0-18,-3 3 0 0,-11 1 0 17,7 0 0-17,2 0 0 19,2-1 0-19,0-3 0 18,15 4 0-18,2 2 0 0,2-6 0 18,0 0 0-18,0 0 0 20,0 0 0-20,0 0 0 0,0 0 0 18,0 0 0-18,0 0 0 18,0 0 0-18,0 0 0 0,0 0 0 19,0 0 0-19,0 0 0 17,0 0 0-17,0 0 0 18,0-10-4-18,0-26 4 0,0-13 1 18,0 4 2-18,0 7-3 36,0-2 0-36,0 8 0 0,0-8 0 0,0 3 0 0,0-8 0 17,0 2 0-17,0 0 0 18,0-7 0-18,0 6 0 2,0-6 0 15,0 1 0-16,0 1 0 17,0 8 0-18,0-2 0 0,0 6 0 19,0-1 0-19,0-1 0 17,0-12 0-17,0-1 0 0,2-16 0 18,-2 8 0-18,4 5 0 18,-4 8 0-18,0 11 0 18,0 6 0-18,0 4 0 0,0-4 0 17,0 4 0-17,0-7 0 18,0-8 0-18,0-1 0 20,0 0 0-20,0 1 0 0,0 3 0 18,0 3 0-18,0-2-3 17,0-1 3-17,0 3-1 0,0 3 2 18,0 3-1-18,0-6 3 18,0 2-6-18,0-5 3 1,0-3-1 17,0-2 1-18,0 9 0 18,0 5 0-18,0 3-1 17,0 6 0-17,-4-10 2 0,4-2-1 18,0-5 0-18,-2-4-1 18,2-2 0-18,0-2 2 2,-5 4-2 15,5-6 2-17,-12 6-1 20,12-2 1-20,0 2-1 0,0-14-2 18,0-11 2-18,0-9 1 18,0-7-1-18,-2 8 1 0,-7-1-1 18,9 9 0-18,0-1 0 18,0-3-1-17,-6-9 2 17,2-3-2-18,-5-6 0 0,-1-3 1 19,8 9 0-19,-3 0 0 18,1 12 0-18,4 7 0 0,0 17 0 19,0 9 0-19,0-5 0 17,0 0-1-17,0-5 0 0,0-2-1 19,0-10 2-19,0 1 0 17,0-4 0-17,0 8-2 19,0 21 2-19,0 7 0 0,0 9 1 19,0 3-2-19,0-5 1 18,4 0 0-18,1-7 0 0,-3-7 0 18,8-5 0-18,-1 3 0 18,-5 6 0-18,2 8 1 0,-2 3-1 18,-4 5 0-18,0-1 0 18,5-3-1-18,-5-4 1 18,10 0 0-18,-6-6-1 0,3-5 0 18,-3-3 2-18,2-14 3 21,-6-1-4-21,0 5-3 0,0 1 3 19,0 24-1-19,0 10 1 0,0 9 0 18,0 0 0-18,0 0 1 18,0-4 0-17,0-17-1 18,0-8 0-19,0-11-2 0,0 0 2 18,7 6 0-18,-7 3 0 18,0 14 1-18,0 9-2 0,0 4 0 17,4-2 1-17,-4 6 2 20,2-7-2-20,-2-4 0 0,6-11 0 17,3 3 1-17,-5-6-1 18,6 0-3-18,-5-3 3 18,-1 3 0-18,-2 0 1 0,11-3 1 17,-7-4-2-17,4-1-3 19,-5-7 3-19,-5-6 0 0,0-3 0 18,0 5-1-18,0-2-14 18,0 2 7-18,0-6 8 18,0 0 0-18,0 7 0 0,0 8 0 18,0 8 0-18,0-1 3 18,0-7-4-17,0-5 1-1,0 0-2 17,0-2 2-17,0 2 1 19,0-10-1-19,6 6 1 1,-6-2-3 17,0 6 3-18,0 8-1 18,0 4 0-18,0 3 1 1,2-4-2 17,-2 4 0-18,0-3 1 18,0-2 1-18,6-9-1 1,-1-3 0 17,-1-14 0-18,0-1 2 18,-4-2-2-17,2 7 0 17,7 8 0-18,-5-1 0 0,2 2 0 18,11 0 1-18,-11 6-2 20,5-8 2-20,4-1-1 0,-7-8 0 19,-2-11-3-19,1-11 3 0,-7-10 0 19,0 4 0-19,0 9 0 37,0 19 0-37,0 5 1 0,0 8-2 0,0-2 2 0,0-2-3 18,0-2 1-18,0-2-1 18,0-13 1-18,0-2-4 0,0-13 5 18,0-5-1-18,-11 11-7 20,5 6-1-20,-9 18 4 0,11 4 3 20,-7 18 2-20,11 15-1 0,0 1 3 18,0 0-2-18,0-6 0 18,0-6 1-18,0-8-1 19,0 0 0-19,0 1 0 0,0 0 0 18,0 12 0-18,0 7 0 18,0 5 0-18,0 4 0 1,0 0 2 17,0-5-2-18,0-5 0 18,0-8-1-18,0-1 1 0,0-2-1 19,0 1 2-19,0-5-1 19,0 3 0-19,0 3 0 0,0 2 0 18,0 6 2-18,0 6-1 20,0 5 0-20,0 0-1 0,0 0 7 18,0 0 6-18,0 0-6 19,0 0 1-19,0 0-7 18,26 0 3-18,1 0-2 0,9 0-2 37,-2 0 1-37,18 0 0 0,-3 0 7 0,14 0 6 0,2 0-14 20,7 0 0-20,2-9 0 0,-1-2 0 19,3 3 0-19,-10-2 0 21,-10 3 0-21,-11 4 0 0,-12-2 0 20,-16 1 0-20,-6 4 0 0,-9-3 0 22,-2 3 0-22,0 0 0 0,0 0 0 20,0 0 0-20,0 0 0 19,0 0 0-19,0 0 0 0,0 0 0 18,0 0 0-18,0 0 0 19,-13 0 0-19,-27-8 0 0,-15-5 0 19,-1-3 0-19,9-6 0 19,-5-2 0-19,3-4 0 0,9 3 0 19,2 0 0-19,17 8 0 20,-2 5 0-20,8 9 0 0,2-1 0 19,7 1 0-19,6 3 0 0,0 0 0 19,0 0 0-19,0 0 0 18,0 0 0-17,0 0 0-1,0-5 0 18,0 5 0-17,0-4 0 18,0 4 0-19,30 0 0 0,18 0 0 19,7 0 0-19,-7 0 0 17,9 0 0-17,-8 23 0 1,1 8 0 18,-3-3 0-19,-16-1 0 19,-3-2 0-19,-9-3 0 0,-15 0 0 20,-4 3 0-20,0 13 0 19,0 2 0-18,-19 6 0 0,-25-5 0 18,-3 0 0-19,7-10 0 0,-2 3 0 20,6-5 0-20,3-1 0 19,7-1 0-19,7 19 0 0,11 18 0 18,8 23 0-17,0 28-151 17,0-66-179-18,10 8-290 0</inkml:trace>
    </iact:actionData>
  </iact:action>
  <iact:action type="add" startTime="98204">
    <iact:property name="dataType"/>
    <iact:actionData xml:id="d31">
      <inkml:trace xmlns:inkml="http://www.w3.org/2003/InkML" xml:id="stk31" contextRef="#ctx0" brushRef="#br0">1463 16176 4 0,'0'0'583'18,"0"0"-386"-18,0 0-5 19,0 0-46-19,0 0-54 0,0 0-23 19,0 0-11-19,169 15 1 0,-91-15 4 18,15-7 10-17,22-10 8 19,12 5-6-20,14 5-11 0,7 7-10 18,10 0-13-18,-7 0-12 19,-9 0-10-19,-6-12-13 0,-11-1 3 21,-18 1-3-21,-6-13-6 1,-18 5 10 18,-24-1-5-19,-15 12 3 19,-23 2 7-19,-6 7 4 0,-7 0-2 22,-8 0-8-21,0 0-1-1,0 0 1 18,0 0 1-18,-42 0-6 19,-42 0-1-19,-43 12 0 0,-18 5 4 18,-24-2-7-18,-8-2 0 21,-4 2 0-21,12-5 0 0,7-8-4 19,21 4 1-19,12-6 1 20,26 0-5-20,34 0 4 0,24 0 0 18,22 4 1-18,19-1-2 18,0 7 4-18,4-8 3 0,0-2-2 18,0 10 4-18,8-10-2 18,60 0-1-17,45 0-1-1,18 0 0 19,25 0 1-19,8 0-1 19,-1 0 2-19,-7-10 3 0,-22 8-6 19,-16-8 0-19,-16 3 0 19,-24-1 0-19,-11-2 0 0,-19 0 0 19,-14 5 0-19,-21 5 0 2,-9 0 0 16,-4 0 0-18,0-4 0 19,0 4 0-19,0 0 0 0,-74 0 0 19,-27 0 0-19,-15-6 0 19,7 6 0-19,1 0 0 0,7 0-29 18,10 0-105-17,70 0-123 19,11 0-176-20</inkml:trace>
    </iact:actionData>
  </iact:action>
  <iact:action type="add" startTime="103709">
    <iact:property name="dataType"/>
    <iact:actionData xml:id="d32">
      <inkml:trace xmlns:inkml="http://www.w3.org/2003/InkML" xml:id="stk32" contextRef="#ctx0" brushRef="#br0">10427 14730 266 0,'0'0'257'18,"0"0"-69"-17,0 0-10-1,0 0-53 19,0 0-41-19,0 0-23 18,0 0-28-18,0 0-5 18,91 15 2-17,-59-40-6-1,3-3 2 18,12 0-11-17,-7-9 5-1,10 5-4 20,1-5 2-19,-3-1 1 18,7 10 0-19,-2 9 5 0,6 11 0 20,2-5-2-20,4 9-10 0,7 4-3 19,-2 0-7-19,10 0 2 20,2 0-2-20,2 0 2 0,5 0 3 20,1 0-1-20,-1 17 9 0,-5 2-1 20,2 15 0-20,-6 6-2 19,-8-3 0-18,8 4-5-1,-14-4 5 20,-3 0-8-20,2-12 1 0,-10-3-1 20,-5 3 4-20,-10-12-3 19,-8-5-2-19,-13-8-1 0,-11 0 0 19,-3 0-1-19,-5 0-1 19,0 0 0-18,0 0 0-1,0 0-2 20,0 0 2-20,0 0-3 0,0 0 3 18,0 0-5-18,-36 0 4 19,-27 0 1-18,-13-4 2-1,6-9-2 18,-8 9 0-18,5 4-3 20,5-12 1-20,20 9 0 0,12-1-2 19,13-4 1-19,8 3 2 19,15 0-2-19,0 5 4 1,0 0-1 17,0 0 0-18,0 0 3 20,0 0 2-20,0 0 0 0,0 0-1 18,0 0-2-18,0 0 0 19,0 0 11-19,38 0 4 0,25 37-17 19,0-12 2-18,-2 0 6-1,9-9 8 20,-13 0 4-20,0-7-11 20,-13-1 2-20,-10-4-4 0,-11-4 1 20,-11 4 3-20,-7-4-4 0,-5 0-4 18,0 0-2-18,0 0-1 38,0 0 0-38,0 0 1 0,0 0-1 0,0 0 0 0,0 0 0 19,0 0-2-19,0-16 4 18,0-25-1-18,0 0-1 0,0-5 1 20,0 11-1-20,0-11 1 0,0 2 0 20,0-6-1-20,-15 10 1 20,-6 2 0-20,-2 11-2 0,6 6-3 21,0 13-20-21,6-1-27 0,-1 9-54 19,-5 0-103-19,13 0-34 20,2 0-447-20</inkml:trace>
    </iact:actionData>
  </iact:action>
  <iact:action type="add" startTime="112691">
    <iact:property name="dataType"/>
    <iact:actionData xml:id="d33">
      <inkml:trace xmlns:inkml="http://www.w3.org/2003/InkML" xml:id="stk33" contextRef="#ctx0" brushRef="#br0">30385 14533 404 0,'0'0'162'19,"0"0"17"-19,0 0-25 0,0 0-66 18,0 0-7-17,0 0-12 17,0 0-18-18,0 0 2 0,0 0 9 19,-63-3 7-19,-5 3 1 18,-8 0-21-18,-14 0-11 0,-11 19-15 19,-3 2-7-19,-7-6-5 21,3-9-3-21,-1-6-6 0,5 0 1 21,10 0-1-21,7-8-2 0,1-17 2 21,8 12 0-21,4 1 1 0,7 9-3 39,8 3 1-39,2 0 2 0,15 0-3 0,-5 3 0 0,11 13 0 19,-1-2 1-19,1-3-1 19,4 0-1-19,5 6 1 0,10-3-1 21,-2-3 1-21,10-6-2 0,3-1 2 19,6-4 0-18,0 0-1 19,0 0 1-20,0 0-2 0,0 16 2 20,0 5 1-20,11 16-1 0,1-2 0 19,-1 2-1-19,-5 13 1 20,-2 3-1-20,3 9 1 0,-1-6 4 19,-6 10-4-19,4 2 5 19,-4 3 3-18,0-2-6-1,0 1 2 18,0-14 3-17,0 6-3 0,0-8-3 19,0-6 0-20,0-12 1 19,0 0 0-19,0-1-1 0,0-10-1 19,0 11 11-19,0-4-2 19,13 0-1-19,-5-2-4 0,3-2 7 21,-7-3-9-20,0 4-1-1,-4-17-1 19,0 20 2-19,0-11-2 20,0 11-2-20,0 1 2 0,0-8 0 19,0-9 0-19,0-7 2 1,0-9-2 17,0 3 0-18,0-3-2 20,0 0 1-20,0 0 0 0,0 0 0 20,0 0 1-20,0 0 0 18,15 7 1-18,6 3 1 0,9-2-2 20,5-4 0-20,1 3-2 0,0-1 1 19,-2 6 1-18,6-5 1 19,-4 1-1-20,4 5 0 0,6-5-1 20,-4 3 3-20,15 3-3 0,-2-3 2 20,8 1-1-19,7-6 0 18,-5-3 1-19,9-3 1 0,4 0 0 20,-7 0 2-20,3 0-2 1,-6 4 3 18,-9-1 2-19,-5 6-3 20,-1 0 0-20,0 3 0 0,-5 1-4 20,7-1 0-20,-13-2 0 0,-2 0 1 19,-8-5-2-19,-5-2 2 20,-4-3 0-20,-8 0-1 0,-11 0 0 19,-4 0 1-18,4 0-1 0,-4 0 0 19,3 0 0-20,3 0-1 19,-2 0 2-19,9 0-1 0,-3 4 0 19,-3-4-1-19,5 0 1 19,-8 0 0-19,3 3 0 0,10-3-1 20,0 0 1-20,1 0-1 19,-7 10 0-19,2-10 2 0,-13 0-2 20,4 0 1-20,-4 0 0 0,0 8-4 19,0-8 1-19,0 0 0 19,0 0 1-19,0 0 1 0,2 0-4 20,9-18 1-20,3-42 2 20,-1-23 2-20,6-18 0 0,-2-10 0 22,6-15 0-22,0-4 1 0,-4 2-1 20,-6 10-1-20,-5 11 1 0,3 17 0 20,-11 14 0-20,0 15 2 20,0 4-4-20,0 2 1 0,0 12 1 21,-7-14-1-21,-10 3 0 0,3 1 1 19,1 0-2-19,0 4 1 21,3 0 0-20,6 8 1-1,-1 3-21 22,5 19-3-22,-6 3-6 0,6 11-24 21,-4 5-70-21,0 0-51 0,4 0-103 20</inkml:trace>
    </iact:actionData>
  </iact:action>
  <iact:action type="add" startTime="114496">
    <iact:property name="dataType"/>
    <iact:actionData xml:id="d34">
      <inkml:trace xmlns:inkml="http://www.w3.org/2003/InkML" xml:id="stk34" contextRef="#ctx0" brushRef="#br0">32364 14484 439 0,'0'0'170'21,"0"0"-32"-21,0 0-22 0,0 0-35 19,0 0-13-18,0 0-8 37,0 0-8-38,17-11 7 0,-58 11-26 0,-26 0-5 0,-26 0-20 0,-4 3 8 20,0 19-8-20,-10-7-6 19,10-2 2-19,6-1-4 0,11-5 0 20,21-7 0-20,15 4-1 20,23-4 2-20,4 0-1 0,13 0 0 19,4 0 1-19,-2 14 4 18,-2 2 19-18,4 7 19 0,0 11-29 19,0-3 1-19,0 15 1 20,0 8-10-20,0 11-2 0,0 13 3 20,0 4-3-20,0-5-2 0,0 4 4 20,0 0 6-20,0 1-4 2,0 5-2 17,0-10 0-19,0 1-4 21,0 4 4-21,0-5-3 0,0 1-1 21,0-13 2-20,0-4-2-1,0 4 3 21,0-19 3-21,0-9 2 0,0-17-5 21,4-12 13-21,-2-1-6 0,-2-7-1 26,4 0 3-26,-4 0-2 0,0 0-6 21,7 0-1-21,-7 0-1 0,0 0-1 20,4 0 12-20,4 10-6 19,17-2-2-19,9 3-7 0,6-5 1 20,21 6 0-20,3-12-1 0,5 7 0 20,3-7-1-20,1 0 0 19,-1 0 1-19,-2 0 8 0,-7 0-7 19,-4 0 4-18,-6 0 0 20,-9 0-2-21,-6 0 3 0,-11 0-3 2,-4 0 0 17,-14 0-2-19,-9 0 4 21,4 0-4-21,-4-7-1 0,0-3 0 20,0 8 1-20,0-4-2 0,0 6 2 19,0-4-2-19,0 4 2 20,0 0-1-20,0 0 0 0,0 0 0 20,0 0-1-20,0-7-1 19,0-18-1-19,6-15 3 0,-2-22-1 20,1-19 4-20,-1-13-6 0,-2-21 6 21,11-23-1-21,-7-6-1 20,0-7 0-20,-1 11 0 0,-5 5 0 20,0 22-1-20,0 14-1 1,0 27 1 19,0 26-3-20,0 21-21 0,0 25-33 20,0 0-52-20,0 0-86 20,0 25-140-20</inkml:trace>
    </iact:actionData>
  </iact:action>
  <iact:action type="add" startTime="117730">
    <iact:property name="dataType"/>
    <iact:actionData xml:id="d35">
      <inkml:trace xmlns:inkml="http://www.w3.org/2003/InkML" xml:id="stk35" contextRef="#ctx0" brushRef="#br0">814 18451 528 0,'0'0'255'19,"0"0"-59"-19,0 0-44 0,287-12-35 18,-175 12-14-18,20 0 7 19,14 0-35-19,14 0-1 0,2 0-14 18,15 7-11-18,4 2-3 19,22 4-16-18,1-13 8 18,0 8-7-19,-16-1-15 0,-13-3 3 19,-26 13 3-19,-7-9-5 0,-16 3-10 19,-8-1 0-19,-10-3-6 3,-12-7 3 16,-18 8 0-19,-19-8-2 19,-16 0 1-19,-27 0 1 1,-7 0-1 18,-5 0-2-19,0 0 2 0,-4 0-1 19,0 0-2-18,-29 0-2 17,-81 0 1-18,-54 0 1 0,-24 0 3 19,-10 0-1-19,6 0 4 20,-6 0-3-20,-2 0 4 0,6 10-2 18,3 2-1-18,11 4-3 19,16 0-1-19,12-3 0 0,11 2 2 19,23-6 4-19,21 3-3 19,30-8 0-19,29-4 0 0,19 0-1 19,13 0-1-19,6 0-1 19,0 0 2-19,0 0-1 0,63 0 1 18,51-4 2-18,44-17 1 19,33 2-4-19,22 2 4 0,17-12-5 18,8 4 0-18,-10-3 0 19,-22-1 0-19,-23 14 0 0,-18-2 0 18,-22 9 0-18,-8 8 0 19,-23 0 0-19,-15 0 0 1,-19 0 0 18,-15 0 0-19,-23 0 0 17,-13 0 0-17,-14 3 0 0,-13-3 0 19,0 0 0-19,0 0 0 18,0 9 0-18,-36 12 0 18,-67-4 0-17,-55 11 0-1,-30-16 0 19,-16 3 0-19,-28 2 0 19,-19-9 0-19,-29 5 0 0,-17 3 0 22,-2 5 0-22,8-5 0 0,19-4 0 20,30 4 0-20,33-7 0 0,45-2 0 19,52-2 0-19,49-1 0 19,33-4 0-19,30 0 0 0,0 0 0 18,45 0 0-18,62 0 0 18,32 0-74-18,-69 0-219 0,-18 0-163 19</inkml:trace>
    </iact:actionData>
  </iact:action>
  <iact:action type="add" startTime="121193">
    <iact:property name="dataType"/>
    <iact:actionData xml:id="d36">
      <inkml:trace xmlns:inkml="http://www.w3.org/2003/InkML" xml:id="stk36" contextRef="#ctx0" brushRef="#br0">11601 17127 520 0,'0'0'216'20,"0"0"-25"-19,0 0-22-1,0 0-60 20,0 0-23-20,0 0 25 20,0 0-10-20,34-15-26 0,-38 68-16 19,-60 31-35-19,-30 24 6 0,-16 10 1 21,-21 8-8-21,7-8 1 21,4-15-11-21,27-6-7 0,22-22-1 20,20-19-4-20,17-14 1 0,17-13-2 23,1-19 0-23,16 0-1 0,0-10-3 20,0 0-35-20,0 0-36 0,0 0-14 19,0 8-53-19,0-8-61 20,0 0-73-20,0 0-427 0</inkml:trace>
    </iact:actionData>
  </iact:action>
  <iact:action type="add" startTime="121650">
    <iact:property name="dataType"/>
    <iact:actionData xml:id="d37">
      <inkml:trace xmlns:inkml="http://www.w3.org/2003/InkML" xml:id="stk37" contextRef="#ctx0" brushRef="#br0">10672 17091 754 0,'0'0'273'0,"0"0"-84"0,0 0-34 21,204 244-22-21,-126-133-47 0,4 0 3 21,5-2-12-21,-3-18-25 0,-2-7 6 20,0-1-21-20,-8-13-12 21,-11-17-9-21,-23-8-11 0,-12-16-3 21,-13-19-2-21,-11 0-6 0,-4-10-47 20,0 0-66-20,0 0-57 19,0 0-152-19,-19 0-195 0</inkml:trace>
    </iact:actionData>
  </iact:action>
  <iact:action type="add" startTime="123692">
    <iact:property name="dataType"/>
    <iact:actionData xml:id="d38">
      <inkml:trace xmlns:inkml="http://www.w3.org/2003/InkML" xml:id="stk38" contextRef="#ctx0" brushRef="#br0">15122 18403 546 0,'0'0'230'29,"0"0"-3"-29,0 0-73 0,0 0-41 1,0 0-12 19,0 0-6-20,308 36-32 0,-201-24 7 20,20-8-14-20,23-1-11 0,27 7 11 20,14-10-12-20,-1 0 7 20,-3 8-6-20,-18-1-5 0,-13 3-14 21,-4-7-2-21,-24 5-9 0,-14-8-10 23,-17 0 0-23,-13 0-5 0,-12 0-2 20,-17-8-1-19,-13-5 3 20,-25 6-4-21,-9 7 3 0,-8 0-1 2,0 0-28 18,0 0-16-20,0 0-45 19,0 0-39-18,-21 0-77-1,-13 0-40 21,-8 0-325-21</inkml:trace>
    </iact:actionData>
  </iact:action>
  <iact:action type="add" startTime="127293">
    <iact:property name="dataType"/>
    <iact:actionData xml:id="d39">
      <inkml:trace xmlns:inkml="http://www.w3.org/2003/InkML" xml:id="stk39" contextRef="#ctx0" brushRef="#br4">658 17528 368 0,'0'0'452'20,"0"0"-263"-20,0 0-45 0,0 0-6 20,0 0-7-20,0 0-32 20,7 29-18-20,-54-14-14 0,-20 14 1 20,-11-8-22-20,-6 4-8 20,-15 7-15-20,6 1-5 0,4-13-11 20,20 5 4-20,10-17-8 0,17-4 0 20,25-1 1-20,6-3-1 0,11 0 2 21,0 0 4-21,0 0-2 19,0-32-7-19,0-33 5 0,23-16-3 21,5-9-2-21,-1-4 2 0,-12-21 0 19,4-13-2-18,-9-9 2 20,1-18-1-21,-3-9 2 0,-3 9 1 21,3-5-1-21,3 12-3 0,-3 1 2 20,-6 10 0-20,11 9-1 0,-13 13 3 22,6 22-1-22,-2 24-3 0,7 12 2 20,-5 20-1-19,-6-1-1 0,0 6 0 19,0 3 0-20,2 10 0 20,-2 2 0-20,0 6 0 0,0 5 0 21,0 6 0-21,7 0 0 0,-7 0-1 20,0 0 1-20,0 0 1 20,0 0-1-20,0-11 0 0,8-7 1 21,-2-1-1-21,7-2 1 0,-7 14 0 21,5-2 0-21,2 9 1 0,3-9 17 20,8 2 0-20,5 3 1 21,1-4-2-21,10-1-10 0,0 9-4 23,2-8-4-23,19-3 0 0,0 5 0 20,-2 6 0-20,4 0 0 0,-2 0 0 21,3 0 0-21,-8 0 0 0,-7 0 0 22,-9 6 0-22,8 5 0 0,-3-3 0 23,1 5 0-23,-6-5 0 0,-4 8 0 23,-9-13 0-23,1 6 0 0,-11-2 0 20,-3-1 0-19,-3-6 0 18,-11 3 0-19,0-3 0 0,0 9 0 21,0-9 0-21,0 0 0 0,0 0 0 21,0 0 0-21,0 0 0 0,0 0 0 23,0 0 0-23,0 0 0 0,0 0 0 24,0 0 0-24,-19 0 0 0,-36-37 0 21,-23-25 0-21,6-3 0 0,-6-4 0 21,5-6 0-21,7-1 0 0,9 15 0 23,13 11 0-23,21 18 0 0,8 20 0 21,15 6 0-20,0 6 0 19,0 0 0-20,0 0 0 0,0 0 0 21,0 0 0-21,0 0 0 0,11 25 0 21,25 12 0-21,10 1 0 0,2 6 0 20,3-10 0-20,2 6 0 24,4 4 0-24,-9-7 0 0,-2 1 0 0,-14-5 0 21,2-5 0-21,-13 4 0 0,-2 1 0 23,-9-12 0-23,-1 3 0 0,-9 1 0 20,0 6 0-20,0 12 0 22,0 14 0-22,-49-4 0 0,-3 12 0 20,-12-3 0-20,1 2 0 0,-2-6 0 22,16-13 0-22,11-12 0 0,17-14 0 22,17-10 0-22,4-9 0 0,0 0 0 22,0 0 0-22,0 0 0 0,7 0-46 21,54 0-178-20,-26 0-167 21,-9 0-474-22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52:10.7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1725">
    <iact:property name="dataType"/>
    <iact:actionData xml:id="d0">
      <inkml:trace xmlns:inkml="http://www.w3.org/2003/InkML" xml:id="stk0" contextRef="#ctx0" brushRef="#br0">32545 5073 693 0,'0'0'149'5,"0"0"-54"2,0 0 33 21,0 0-64-27,0 0-3-1,0 0 19 0,0 0-14 7,-116-62-1 16,34 62-7-23,-7 0-3 0,-8 33-22 24,-4 24-13-24,2 12 4 0,17 18-11 5,12 7-1 20,24 11 15-25,17 10 2 0,29-5 1 7,0-4 3 11,38 0 5-18,54-8-9 10,30-12-16-10,9-23-6 17,10-35-6-17,-14-28-1 21,-13-13 0-20,-24-77 3-1,-12-35-3 8,-23-28-4 15,-15 1 2-23,-23 20-1 0,-17 33-38 17,0 37-64-17,0 26-42 12,-25 36-135-11,-7 0-220 7</inkml:trace>
    </iact:actionData>
  </iact:action>
  <iact:action type="add" startTime="12246">
    <iact:property name="dataType"/>
    <iact:actionData xml:id="d1">
      <inkml:trace xmlns:inkml="http://www.w3.org/2003/InkML" xml:id="stk1" contextRef="#ctx0" brushRef="#br0">32166 5170 379 0,'0'0'567'0,"0"0"-418"11,0 0-2 6,0 0-45-17,29 275-24 25,-29-185-21-25,0-12-39 0,0-19-18 0,0-21 0 14,0-23-53-14,0-15-112 11,0 0-111 3,0-3-679-14</inkml:trace>
    </iact:actionData>
  </iact:action>
  <iact:action type="add" startTime="12834">
    <iact:property name="dataType"/>
    <iact:actionData xml:id="d2">
      <inkml:trace xmlns:inkml="http://www.w3.org/2003/InkML" xml:id="stk2" contextRef="#ctx0" brushRef="#br0">32486 8484 227 0,'0'0'524'11,"0"0"-392"-11,0 0 22 8,0 0-34 14,0 0-25-22,0 0 18 0,-87-119-9 8,-5 111-26 15,-11 8-26-23,-11 0-12 0,0 33-5 19,6 37-8-18,16 14-11 6,20 18 0 16,28 5 9-23,29 4 1 0,15 3 12 10,19 4 2-9,74 0-8 14,46 6-7-15,15-18-12 11,10-28-9-9,-14-30-1 11,-24-39-3-10,-16-9 0 11,-15-53-2-14,-13-57 0 18,-21-42 0-18,-23-16 2 21,-38 8-7-21,0 19-27 1,-21 30-48 13,-45 33-47-14,-14 37-67 15,38 41-109-15,2 4-385 8</inkml:trace>
    </iact:actionData>
  </iact:action>
  <iact:action type="add" startTime="13343">
    <iact:property name="dataType"/>
    <iact:actionData xml:id="d3">
      <inkml:trace xmlns:inkml="http://www.w3.org/2003/InkML" xml:id="stk3" contextRef="#ctx0" brushRef="#br0">32206 8569 844 0,'0'0'196'12,"0"0"3"-12,0 0-80 13,0 0-31 4,0 0-3-17,0 0-32 0,164 218-17 24,-164-153-13-23,-48-8-12-1,-11-13-9 13,-9-19-2-12,5-14 0 7,14-5-1 14,24-6-2-22,17 0-4 0,8 0-5 9,0 0-3 12,0 0 15-21,29 0 3 0,28 12 9 11,6 17 18 3,3 12-9-14,-14-1-8 14,-3 4-6-14,-11 2-7 20,-7-14 0-19,-8-2-38-1,-4-23-53 16,-19-7-148-16,0 0-329 16</inkml:trace>
    </iact:actionData>
  </iact:action>
  <iact:action type="add" startTime="14166">
    <iact:property name="dataType"/>
    <iact:actionData xml:id="d4">
      <inkml:trace xmlns:inkml="http://www.w3.org/2003/InkML" xml:id="stk4" contextRef="#ctx0" brushRef="#br0">32709 11938 729 0,'0'0'184'9,"0"0"-5"0,0 0-70 13,0 0-34-22,0 0-26 0,0 0-10 10,0 0 14 5,-160 0 9-15,59 10-16 15,-11 18-11-15,-6 16-2 19,2 15 6-18,15 14-8-1,23 13-2 7,19 4 5 13,30 0 2-20,29 4 8 0,4 3-3 16,93 6-1-16,40 3-14 18,15-25-17-18,4-24-5 14,-15-39 0-14,-30-18-3 15,1-47-1-15,-21-71-2 17,-26-36-2-17,-23-19 0 10,-36 1-17-10,-6 18-28 23,-31 24-25-23,-49 27-45 0,-9 34-44 16,43 69-127-15,0 0-474 5</inkml:trace>
    </iact:actionData>
  </iact:action>
  <iact:action type="add" startTime="14705">
    <iact:property name="dataType"/>
    <iact:actionData xml:id="d5">
      <inkml:trace xmlns:inkml="http://www.w3.org/2003/InkML" xml:id="stk5" contextRef="#ctx0" brushRef="#br0">32370 12144 609 0,'0'0'208'1,"0"0"45"26,0 0-131-27,0 0-22 0,0 0 15 11,0 0-39-11,198 69-25 23,-185-48-20-23,-5-4-3 1,-4-2-12 6,-4-6-7 10,0 4-9-17,0-6-10 18,-8 8 0-17,-28-1 3 11,-8 2-5-12,2-3 9 22,2 3 3-21,2 0 0-1,19-1 0 12,6-5 3-12,13-2-1 17,0 3 2-17,0 10 1 11,17 7 2-11,21 9 0 18,2 5-1-18,-6-6 12 13,-11 1 6-13,-6-5 0 14,-9-11-7-14,-8-4-13 24,0-5-4-24,0-5-7 0,-8 1-11 7,-47-2-19 12,-13-6-29-18,-14 0-82 13,46 0-42-13,-6 0-173-1</inkml:trace>
    </iact:actionData>
  </iact:action>
  <iact:action type="add" startTime="15456">
    <iact:property name="dataType"/>
    <iact:actionData xml:id="d6">
      <inkml:trace xmlns:inkml="http://www.w3.org/2003/InkML" xml:id="stk6" contextRef="#ctx0" brushRef="#br0">32695 15657 561 0,'0'0'165'0,"0"0"-5"7,0 0-65 8,0 0-72-14,0 0-1 13,0 0 8-14,-249-5 18 18,139 17 29-18,-8 17-1 13,-4 24-5-13,-2 22-10 20,20 15-11-19,18 28-6-1,17 1 3 19,41 11-6-19,28 5 2 14,9-8-2-14,102-2 0 20,39-22-15-20,23-25-17 0,4-34-2 8,-19-40-1 9,-17-4-1-17,-19-48-5 12,-29-39 1-12,-22-19-3 14,-30-16-4-12,-33-13-20 24,-8 5-72-26,-21-6-49 0,-49 23-53 7,20 88-120 14,8 16-631-21</inkml:trace>
    </iact:actionData>
  </iact:action>
  <iact:action type="add" startTime="15963">
    <iact:property name="dataType"/>
    <iact:actionData xml:id="d7">
      <inkml:trace xmlns:inkml="http://www.w3.org/2003/InkML" xml:id="stk7" contextRef="#ctx0" brushRef="#br0">32467 15829 617 0,'0'0'182'24,"0"0"34"-24,0 0-94 0,0 0-34 0,32 244 13 8,-32-141-5 5,0-6-17 4,0-7-15-17,0-12-21 0,0-16-11 22,0-25-19-21,0-17-13-1,0-17 0 16,0-3-44-16,0 0-71 14,0-35-78-14,0-27 10 19,0-12-76-19,0 42-55 7,0 7-100 8</inkml:trace>
    </iact:actionData>
  </iact:action>
  <iact:action type="add" startTime="16136">
    <iact:property name="dataType"/>
    <iact:actionData xml:id="d8">
      <inkml:trace xmlns:inkml="http://www.w3.org/2003/InkML" xml:id="stk8" contextRef="#ctx0" brushRef="#br0">32499 16220 34 0,'0'0'225'1,"0"0"36"20,0 0-27-21,0 0-23 20,0 0-57-20,0 0-37 0,-154 9-26 7,114 7-8 7,-2-4-8-14,10-3-25 15,5-2-14-15,3 3-10 21,3-8 1-21,2 7-16 0,0 0 12 7,7-2-7 16,3-7-5-23,9 0-8 0,0 0-3 30,0 0-1-30,0-27-4 0,0-47-2 0,13-16 6 20,6 0 1-20,-9 8-37 8,-3-1-47 7,-7 59-123-15,0 5-119 14</inkml:trace>
    </iact:actionData>
  </iact:action>
  <iact:action type="add" startTime="18786">
    <iact:property name="dataType"/>
    <iact:actionData xml:id="d9">
      <inkml:trace xmlns:inkml="http://www.w3.org/2003/InkML" xml:id="stk9" contextRef="#ctx0" brushRef="#br0">11721 9173 494 0,'0'0'146'7,"0"0"26"7,0 0-61 10,0 0-38-24,0 0-1 0,0 0 14 0,0 0-34 14,-168-15-6-13,75 15 6 6,-4 32-11 9,-10 22-8-16,3 16-10 15,3 10-1-15,13 7-4 16,5 11-5-16,16 8 0 24,12 5-1-24,11 7 2 1,21 1 6 7,17-6 1-7,6 2 6 14,21-6-3 1,67 7-10-16,36-14-3 0,26-8 9 17,12-29-14-17,3-20-4 16,-20-26 1-16,-14-19-1 16,-15 0-2-15,-11-44 0 9,-6-63 1-10,-11-30 0 18,-18-23-1-18,-24-7 0 24,-6 11 1-24,-27 13-1 0,-13 12-1 8,0 13 1 15,0 15 0-23,-36 9-2 0,-23 13 1 8,-8 15-1 10,-15 17 1-18,-15 17-1 0,0 7 1 8,0 6 2 18,-4 1-2-26,6 3 1 0,4 2 0 15,3 6 0-15,6 2 0 2,-1 5 0 7,-1 0 0 7,4 0 2-16,0 44-1 16,10 30 0-16,9 25 1 16,7 11 0-16,11 12 0 16,18 14 0-15,8 1 3 0,17 16 10 15,0 2 7-16,13 9-10 10,65-6 2 6,36-11 4-16,31-17 13 18,28-30-11-18,16-40-6 0,16-41-4 17,-5-19-3-17,-10-43-2 17,-22-71-5-17,-35-47 0 9,-42-26 0 9,-51-29 0-18,-38-5-5 0,-2 16-2 18,-59 27-41-18,-47 35-68 9,-18 40-52 18,61 103-139-27,14 0-749 0</inkml:trace>
    </iact:actionData>
  </iact:action>
  <iact:action type="remove" startTime="22173">
    <iact:property name="style" value="instant"/>
    <iact:actionData xml:id="d10" ref="#d9"/>
  </iact:action>
  <iact:action type="add" startTime="22177">
    <iact:property name="dataType" value="strokeEraser"/>
    <iact:actionData xml:id="d11">
      <inkml:trace xmlns:inkml="http://www.w3.org/2003/InkML" xml:id="stk10" contextRef="#ctx0" brushRef="#br1">29215 24877 339 0,'0'0'376'17,"0"0"-347"-17,0 0 53 18,0 0-26-17,0 0-49 7,0 0-7-8,-11-28-36 10,7 28-229-3</inkml:trace>
    </iact:actionData>
  </iact:action>
  <iact:action type="add" startTime="24107">
    <iact:property name="dataType"/>
    <iact:actionData xml:id="d12">
      <inkml:trace xmlns:inkml="http://www.w3.org/2003/InkML" xml:id="stk11" contextRef="#ctx0" brushRef="#br0">11523 9342 334 0,'0'0'158'10,"0"0"-5"-1,0 0 20-1,0 0-57-8,0 0-17 26,0 0-25-26,0 0-18 0,-238-16-7 17,194 16-9-17,-5 0-3 9,9 16-6 9,-8 4 0-18,1 5-5 0,1 7-4 9,2 10 9 9,4 6-8-18,-2 6-2 18,4 6-8-18,8 5 1 0,-3 0 1 18,14 6-5-18,4-2 0 12,4 0-6-12,7 5 5 18,4-5 0-18,0-3 4 18,0-4 2-18,0-5 6 0,15-4 11 9,23-1-8 12,-2 1-5-21,16 1-7 0,-1-1-3 10,4-13-4 8,4-6-1-18,4-14-1 11,4-9 1-11,7-11-4 18,-4 0 2-18,5 0-4 19,-7 0 4-19,-7 0-2 0,-8 0 2 18,-7-3-1-18,-2-5 0 20,-8-9-1-20,2-4 1 0,-4-2-1 9,-1-10 0 9,-1-8 0-18,-5-3-1 11,-3 1 2-11,-3 3-1 18,-2-2 0-18,-5 2 2 11,-3-4-2-11,-1-2 0 19,-1 2 1-18,-5-9-1 18,-4 0 0-19,6-9 0 0,-6 2-1 9,0 6 3 11,0 8-3-20,0 19 1 0,0 7 0 9,0 2-1 10,0-1-2-19,0-12 3 0,0-9-2 18,-14 0 0-18,-7-9 0 20,-3 1-1-20,-9-2 3 0,3 5 0 10,-6 5 0 10,-6 3 0-20,-2 3 0 0,-9 5 0 10,1 10-1 9,-7 2 2-19,4 1 0 11,-2 0 2-11,15 4-3 20,-5-1 0-20,7 4 0 1,-12 9 1 8,5 0-1 10,-3 0 9-19,-9 9 1 18,6 32 1-18,0 3 0 1,5 6-3 8,8-4-4 11,10-6-1-20,-3 0-2 0,3 4-1 21,7 7 2-21,4 1 4 0,2 10 5 10,2-2 2 0,7-2 3 9,8-1-6-19,0-4 6 0,0 1-2 21,0 7 2-21,0-7-1 0,23 2 2 19,7-3 0-19,16 3-3 10,5-2-2 10,8 0-3-20,4 0-2 0,11-1 1 11,-3-9-3-11,3-6-1 20,0-15-3-20,-3-6 5 3,-3-10-5 7,-7-1-1 2,11-6 3-12,-5 0-3 11,-2-10 1 10,11-39-1-21,-8-5 0 0,-5-5 0 21,-8 0-3-21,-13 8 6 0,-6 1-6 11,-9-3 7-1,-6-2-7 11,-2-5 3-21,-13-5 0 1,3-4-1 10,-9-9 0-11,0-4 0 20,0 5 0-20,-9-1 1 0,-16 17-1 11,4 7 1 9,-6 18 0-20,-3 12-1 0,1-1 2 22,-9 5-1-22,-2 0 0 0,-5-2 0 11,-1-2 1-1,-2 8-1-10,-3 0-1 21,-8 4 1-21,0 2 5 11,-6 10-5-11,1 0 1 19,1 0-1-19,4 0 0 10,0 0 0-10,0 13 1 21,2 9-1-21,13 0 1 11,0 9 0-11,4-3 0 20,-2-4 0-20,6 4 0 21,8 1-1-21,-1-1 0 0,4 10 1 13,6 6 3-13,-2 18-1 20,2 12 7-20,-2 10-3 0,4 7 8 20,4-1-15-20,0 4 0 12,5-4 0-12,0 0 0 11,8-1 0-11,0-3 0 11,0-7 0 0,33-7 0 10,28-7 0-21,15-12 0 0,15-13 0 12,10-11 0-11,-2-15 0 20,6-14 0-21,-1 0 0 0,3-14 0 11,5-50 0 9,-13-26 0-20,-23-12 0 0,-17-8 0 12,-21 3 0-12,-24 14 0 20,-14 6-66-20,0 15-105 11,-14 58-92-11,-20 7-182 22</inkml:trace>
    </iact:actionData>
  </iact:action>
  <iact:action type="add" startTime="33917">
    <iact:property name="dataType"/>
    <iact:actionData xml:id="d13">
      <inkml:trace xmlns:inkml="http://www.w3.org/2003/InkML" xml:id="stk12" contextRef="#ctx0" brushRef="#br0">13795 7593 450 0,'0'0'279'12,"0"0"-21"-12,0 0-51 10,238 25-63 12,-156-10 5-22,0 7-50 0,13-7-27 14,0 2-6-14,4-6-24 11,6 2-6 0,-1-1-9-11,-3 1-8 24,-21-4 4-24,-17-6-4 0,-25-3 3 12,-23 0-8 2,-11 0-4-14,-4 0-7 11,0 0-3-11,-49 0-1 24,-62 0 1-24,-37-3 4 0,-16-15-4 13,14 11 5-1,24 7-5-12,16 0 0 22,28 0 4-22,25 0-4 0,32 0 2 11,12 3 0-11,13-3 10 23,0 4 2-23,51 5 15 0,58 0 2 11,49-6-25 0,5 1-6-11,-3-4 0 22,-19 0 0-22,-29 0 0 0,-34 0 0 11,-36 0 0 1,-30 0 0-12,-12 0 0 21,0 0 0-21,-50 0 0 0,-58 0 0 13,-37 0 0-3,-9 0 0-10,32 0 0 23,29 0 0-22,30 0 0-1,27 0 0 22,19 0 0-22,17 0 0 0,0 0 0 11,17 0 0 0,46-4 0-11,26 4 0 12,4-3-88 10,-11 3-64-22,-59 0-70 0,-17 0-199 12</inkml:trace>
    </iact:actionData>
  </iact:action>
  <iact:action type="add" startTime="36183">
    <iact:property name="dataType" value="strokeEraser"/>
    <iact:actionData xml:id="d14">
      <inkml:trace xmlns:inkml="http://www.w3.org/2003/InkML" xml:id="stk13" contextRef="#ctx0" brushRef="#br1">32110 22015 1002 0,'0'0'116'11,"0"0"-69"0,0 0-47-10,0 0-14 9,0 0-244 2</inkml:trace>
    </iact:actionData>
  </iact:action>
  <iact:action type="add" startTime="36559">
    <iact:property name="dataType" value="strokeEraser"/>
    <iact:actionData xml:id="d15">
      <inkml:trace xmlns:inkml="http://www.w3.org/2003/InkML" xml:id="stk14" contextRef="#ctx0" brushRef="#br1">31863 22100 507 0,'0'0'203'11,"0"0"-25"-1,0 0-67-10,0 0-43 10,0 0-13 0,0 0-38 0,-56-42-17-9,49 42-68 9,-3 4-458 1</inkml:trace>
    </iact:actionData>
  </iact:action>
  <iact:action type="remove" startTime="36731">
    <iact:property name="style" value="instant"/>
    <iact:actionData xml:id="d16" ref="#d13"/>
  </iact:action>
  <iact:action type="add" startTime="36718">
    <iact:property name="dataType" value="strokeEraser"/>
    <iact:actionData xml:id="d17">
      <inkml:trace xmlns:inkml="http://www.w3.org/2003/InkML" xml:id="stk15" contextRef="#ctx0" brushRef="#br1">31863 22100 742 0,'-122'-246'236'17,"131"254"-92"-17,-5 5-84 16,-4-4-58-16,0 0-2 0,0-9-110 11,0 0-249 2</inkml:trace>
    </iact:actionData>
  </iact:action>
  <iact:action type="add" startTime="38551">
    <iact:property name="dataType"/>
    <iact:actionData xml:id="d18">
      <inkml:trace xmlns:inkml="http://www.w3.org/2003/InkML" xml:id="stk16" contextRef="#ctx0" brushRef="#br0">14033 7483 587 0,'0'0'313'13,"0"0"-110"-13,0 0-22 11,0 0-63 13,0 0-13-24,0 0-26 0,219-8-3 0,-128 8-12 10,8 0-1 2,27 0-20-11,11 0-2 12,4-13-7-13,0-12-13 22,-18 9 5-22,-28 1-4 24,-36 2 1-24,-22 9 4 0,-30 4-6 0,-7 0-21 11,0 0 0 1,0 0 0-11,0 0 0 10,-17 0 0 12,-63 0 0-23,-53 0 0 0,-40-3 0 12,-4-6 0-12,4-4 0 13,20 2 0-13,20 1 0 12,23 7 0 13,22 3 0-25,29 0 0 0,21 0 0 0,17 0 0 12,14 0 0-9,7 0 0 9,0 0 0 0,0 0 0-12,72 0 0 23,44 0 0-23,25 16 0 0,9 5 0 12,-7-5 0 0,-10-3 0-12,-11-5 0 13,-27 3 0-12,-21-5 0 23,-32-4 0-24,-21-2 0 0,-13 0 0 12,-8 4 0-12,0-4 0 13,0 0 0-13,-63 0 0 12,-55 0 0 13,-29 0 0-25,10 6 0 0,12 1 0 2,30 14 0 12,13-2 0-14,15 15 0 13,61-22-160 5,6 1-252-18</inkml:trace>
    </iact:actionData>
  </iact:action>
  <iact:action type="add" startTime="39620">
    <iact:property name="dataType"/>
    <iact:actionData xml:id="d19">
      <inkml:trace xmlns:inkml="http://www.w3.org/2003/InkML" xml:id="stk17" contextRef="#ctx0" brushRef="#br0">12225 11381 292 0,'0'0'505'13,"0"0"-315"-13,0 0-17 24,0 0-38-24,0 0-10 0,0 0-27 24,0 0-21-24,295 0 12 0,-194 0-13 12,17 0 0-12,0-12-12 12,4 7-11 0,-8-3-6-12,-13 8-15 12,-16 0-17 12,-24 0-15-24,-21 0 0 0,-17 0 0 0,-15 0 0 12,-4 0 0-1,-4 0 0-11,0 0 0 24,0 0 0-24,-54 0 0 1,-47-10 0 13,-41-5 0-14,-5-1 0 11,-7 3 0 15,-2 10 0-26,19 3 0 0,25 0 0 0,30 0 0 24,30 0 0-24,30 0 0 0,18 0 0 14,4 0 0-14,0 0 0 23,64-21 0-23,43-4 0 0,32-7 0 13,2 8 0-13,-6 1 0 12,-19 5 0 15,-15 6 0-27,-8-1 0 0,-15 4 0 0,-11 6 0 13,-12-1 0-13,-15 4 0 25,-17 0 0-25,-12 0 0 0,-11 0 0 14,0 0 0-14,0 0 0 14,-66 0 0-14,-56 0 0 14,-46 19 0-14,-1 6 0 16,11 4 0-16,17-5 0 15,31-2 0-14,30-3 0 12,38-10 0-13,29-5 0 15,13-4 0-2,0 0 0-13,47 0 0 25,58 0 0-25,43 0 0 0,1 0 0 0,-8-4 0 13,-14-8 0 1,-22 3 0-14,-33 5 0 14,-19 4 0-14,-13 0 0 25,-28 0 0-25,-8 0 0 0,-4 0 0 12,0 0 0-11,-63 0 0 12,-55 0 0-13,-31 0 0 13,7 0 0-12,16 0 0 13,29 0 0-14,34 0 0 12,27 0 0 13,19 0 0-25,17 0 0 0,0 0 0 0,57 0 0 13,34 0-75-10,-34 0-246 9,-9 0-178 14</inkml:trace>
    </iact:actionData>
  </iact:action>
  <iact:action type="add" startTime="40805">
    <iact:property name="dataType"/>
    <iact:actionData xml:id="d20">
      <inkml:trace xmlns:inkml="http://www.w3.org/2003/InkML" xml:id="stk18" contextRef="#ctx0" brushRef="#br0">14140 14701 798 0,'0'0'212'0,"0"0"-28"0,0 0-40 17,0 0-14-17,0 0-28 12,0 0-16-11,0 0-21 27,152 0-6-28,-42-13 4 0,27 6-11 0,12-7-14 13,5 11-11-1,-15 3-4-11,-21-8 2 12,-25 8-4-13,-30 0-6 13,-33 0-12-13,-14 0-3 25,-16 0 0-25,0 0 0 1,0 0 0 11,-86-4 0-12,-55 0 0 12,-45 4 0 1,-14 0 0-13,13 0 0 16,24 8 0-16,29 21 0 14,37-1 0-14,33-11 0 17,26-2 0-16,26-15 0 14,12 0 0-15,0 0 0 14,55 0 0-14,48 0 0 26,42 0 0-25,15 0 0-1,3 0 0 1,-22 0 0 12,-27-7 0-13,-36 7 0 13,-34 0 0 0,-21 0 0-12,-21 0 0 11,-2 0 0-12,0 0 0 14,-40 0 0-14,-76 0 0 14,-54-3 0-14,-18 3 0 27,3 0 0-27,33 0 0 0,46 0 0 13,41 0 0-13,36 10 0 15,24-10 0-15,5 0 0 15,87 0 0-15,54-7 0 14,44-21 0-14,3-9 0 15,-19 12 0-15,-35 4 0 15,-51-8-53-15,-43 14-116 14,-40 15-92-14,-5 0-126 16</inkml:trace>
    </iact:actionData>
  </iact:action>
  <iact:action type="add" startTime="41871">
    <iact:property name="dataType"/>
    <iact:actionData xml:id="d21">
      <inkml:trace xmlns:inkml="http://www.w3.org/2003/InkML" xml:id="stk19" contextRef="#ctx0" brushRef="#br0">14092 18166 273 0,'0'0'752'13,"0"0"-589"-13,0 0 54 26,0 0-99-26,0 0-39 0,0 0-12 13,251-17-10-12,-167 17 6 12,28 0-19-13,6-8 3 13,2-5-7-13,-15 6 0 15,-19-2-14-15,-26 0-10 14,-29 9-10 0,-16 0-3-14,-15 0 0 13,0 0-3-11,0 0 0 24,-68 0-1-26,-56 0 1 0,-34 0 0 0,-17 0 3 16,13 0-1-16,17-7-2 17,20 7 0-17,37 0 1 16,33 0-1-16,27 0 0 15,28 0-1-15,0 0 1 14,0 0 0-14,59 0 0 16,36 0 1-16,25 0 1 13,5 0 0-12,-3 0 10 12,-2 0 0-13,-23 0-12 14,-21 7 0-14,-19 2 0 15,-19 0 0-15,-19-9 0 15,-17 0 0-14,-2 3 0 13,0-3 0-14,-34 0 0 13,-73 4 0 13,-26 9 0-26,-23-5 0 0,25-1 0 0,32 5 0 14,30-2 0-14,37 5 0 14,28-15 0-14,4 0 0 15,0 0 0-14,69 0 0 13,56 0 0-14,31 9 0 14,-5-5 0-14,-9-1 0 14,-22 2 0 0,-42 2 0-14,-34-7 0 13,-21 0 0-13,-23 0 0 27,0 0 0-27,0 0 0 0,-51 0-30 0,-43-53-137 15,30 26-71-15,5 7-184 15</inkml:trace>
    </iact:actionData>
  </iact:action>
  <iact:action type="add" startTime="45592">
    <iact:property name="dataType"/>
    <iact:actionData xml:id="d22">
      <inkml:trace xmlns:inkml="http://www.w3.org/2003/InkML" xml:id="stk20" contextRef="#ctx0" brushRef="#br0">863 4444 524 0,'0'0'325'22,"0"0"-165"-22,0 0-6 0,0 0-44 14,0 0-5-14,0 0 34 15,0 0-38-15,284 3-11 13,-162-3 0-13,20 0-19 13,11 0-17 2,16 0-9-14,2 0-6-1,8 0-8 14,-9 0-22 3,-3 0-9-17,-1 9 0 1,-20-2 0 14,-11 7 0-15,-3-10 0 14,-5-1 0-14,1-3 0 15,14 0 0-15,11 0 0 16,12 0 0-16,1 0 0 15,-1 4 0-15,-16 10 0 14,-12-3 0-14,-15 6 0 16,-16-6 0-16,-11 1 0 15,-22-6 0-15,7-6 0 14,-2 0 0-14,9 0 0 16,-3 0 0-16,9 0 0 15,-3 0 0-15,-12 0 0 14,-2 0 0-13,-6 12 0 28,-18 4 0-29,1-4 0 0,0 1 0 0,2-5 0 16,2 3 0-16,6-2 0 14,13 0 0-14,-1-2 0 14,8 1 0-14,5-4 0 15,15-1 0-15,-4 7 0 17,0-10 0-17,-12 0 0 14,-5 0 0-14,-17 0 0 17,-6 0 0-17,-6 0 0 14,-17 0 0-14,-9 0 0 18,-12 0 0-18,-11 0 0 16,0 0 0-16,-4 0 0 14,0 0 0-14,0 0 0 13,0 0 0-12,0 0 0 13,0 0 0-13,0 0 0 13,0 0 0-14,0 0 0 14,0-4 0-14,-63-30 0 14,-23-6-80-14,31 11-289 16,11 8-192-16</inkml:trace>
    </iact:actionData>
  </iact:action>
  <iact:action type="add" startTime="47190">
    <iact:property name="dataType"/>
    <iact:actionData xml:id="d23">
      <inkml:trace xmlns:inkml="http://www.w3.org/2003/InkML" xml:id="stk21" contextRef="#ctx0" brushRef="#br0">12393 4375 596 0,'0'0'208'15,"0"0"6"-15,0 0-60 15,0 0-18-15,0 0-14 15,0 0-10-15,177-22-32 15,-130 22-6-15,1 0-2 15,13 0-17-15,-8 0-8 14,6 0-6-14,6 0-7 15,5 0 0-15,12 0-9 14,7 0-3-14,-3 0-1 15,0-9-21-15,1 2 0 16,-3-1 0-16,9 1 0 14,-7 7 0-13,-4 0 0 14,-2 0 0-14,-6 0 0 13,-6 0 0-14,-1 0 0 15,-4 0 0-14,7 0 0 14,-3 0 0-15,1 0 0 15,1 0 0-15,-1 0 0 15,-1-6 0-15,-4 2 0 20,3-3 0-20,-14 3 0 16,5 4 0-16,-8-4 0 0,5 4 0 15,12 0 0-15,-5 0 0 15,8 0 0-15,-1 0 0 15,4 0 0-15,10 4 0 15,-4 7 0-14,6 6 0 14,4 4 0-15,3-5 0 15,-7 5 0-15,-1-4 0 16,-8-9 0-16,-11-1 0 16,-1-7 0-16,0 0 0 15,-4 0 0-15,0 0 0 16,-10 0 0-16,-1 0 0 15,-8 0 0-15,-6 0 0 15,-1 0 0-15,-3 0 0 15,-5 0 0-15,-12 0 0 15,-3 0 0-15,-5 0 0 15,-5 0 0-15,0 0 0 31,0 0 0-31,0 0 0 0,0 0 0 0,0 0 0 29,0 0 0-29,-64 0-31 0,22 0-242 0,-17 5-193 15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52:10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12">
    <iact:property name="dataType"/>
    <iact:actionData xml:id="d0">
      <inkml:trace xmlns:inkml="http://www.w3.org/2003/InkML" xml:id="stk0" contextRef="#ctx0" brushRef="#br0">26280 7895 796 0,'0'0'190'14,"0"0"-9"-14,0 0-6 14,0 0-28-14,0 0-33 15,0 0-6-15,0 0-20 15,0 0-2-15,337 4-21 16,-193 17 0-16,39-6-33 15,30-2-32-15,23-3 0 15,10-8 0-15,-1 2 0 15,-16 2 0-15,-18 1 0 16,-32-3 0-16,-21-4 0 13,-33 0 0-13,-5 0 0 16,-19 0 0-16,-32 0 0 14,-20 0 0-13,-28 0 0 14,-15 0 0-15,-6 0 0 14,0 0 0-14,0 0 0 16,0 0-16-16,-50 0-212 23,1 0-126-23,-10 14-116 0</inkml:trace>
    </iact:actionData>
  </iact:action>
  <iact:action type="add" startTime="3310">
    <iact:property name="dataType"/>
    <iact:actionData xml:id="d1">
      <inkml:trace xmlns:inkml="http://www.w3.org/2003/InkML" xml:id="stk1" contextRef="#ctx0" brushRef="#br0">25155 11531 292 0,'0'0'123'8,"0"0"-26"12,0 0 11-20,0 0-7 0,0 0 2 14,0 0 24-14,-9-20 0 16,9 15-14-16,0 2 17 14,24-1 22-13,20-2-37 14,13 6-9-15,16 0-17 14,29-3-20-14,16 0-16 17,27-10-8-17,22-3-4 14,26 4 2-14,18 3-30 16,6 6-13-16,17 3 0 21,-8 0 0-21,-3 0 0 0,-10 0 0 14,-5 0 0-14,7 0 0 16,0 0 0-16,-10 0 0 15,-12-10 0-15,-37-14 0 16,-21 8 0-16,-17-4 0 13,-19 12 0-13,-16-4 0 17,-20 7 0-17,-21-3 0 15,-15 4 0-15,-20 1 0 14,-1-2 0-14,-6 1 0 17,0 4 0-17,0 0 0 13,-11 0 0-13,-60 44-12 17,20-15-345-17,-8-4-107 32</inkml:trace>
    </iact:actionData>
  </iact:action>
  <iact:action type="add" startTime="4324">
    <iact:property name="dataType"/>
    <iact:actionData xml:id="d2">
      <inkml:trace xmlns:inkml="http://www.w3.org/2003/InkML" xml:id="stk2" contextRef="#ctx0" brushRef="#br0">24459 15065 27 0,'0'0'558'4,"0"0"-342"2,0 0-11 10,0 0-82-16,0 0-28 14,0 0 14-14,253 0-15 16,-185 0 3-15,20 0-34 14,9 0 14-15,15-25-3 22,14 4-4-22,1 2 0 0,10 11-19 14,0-9 3-13,-7 9-14 15,7-2-16-16,-2 10-24 13,11 0 0-13,9 0 0 16,10 0 0-16,6 0 0 15,3 0 0-15,-7 10 0 16,-3-2 0-16,-16-1 0 13,4 3 0-12,-11-2 0 15,8-1 0-16,-3-7 0 13,-5 0 0-13,0 0 0 16,-19 0 0-15,-10 0 0 21,-13-15 0-22,-19-6 0 0,-17 13 0 7,-4-5 0 15,-14 10 0-21,5-6 0-1,-4 6 0 13,1 3 0-13,-5-6 0 16,6 2 0-15,-16 4 0 12,-7-3 0-12,-10-2 0 14,-6 1 0-14,-9 1 0 15,0 3 0-16,0 0 0 14,0-10 0-13,0 10 0 11,0 0 0-12,0 0 0 17,-9 0 0-17,-52 35-180 14,31-3-264-13,-10 8-477 14</inkml:trace>
    </iact:actionData>
  </iact:action>
  <iact:action type="add" startTime="5320">
    <iact:property name="dataType"/>
    <iact:actionData xml:id="d3">
      <inkml:trace xmlns:inkml="http://www.w3.org/2003/InkML" xml:id="stk3" contextRef="#ctx0" brushRef="#br0">25671 18483 656 0,'0'0'276'6,"0"0"-69"3,0 0-81 4,0 0-16-13,0 0-2 22,0 0-5-22,137 0-4 0,-74 0 3 14,9 0-17-14,16 0-11 16,16 0-11-16,12 0-25 15,35 0-38-15,18 0 0 15,18-7 0-15,7-11 0 14,-2 6 0-14,-15 5 0 21,-8-2 0-21,-7 9 0 12,2 0 0-12,9 0 0 16,0 0 0-16,-7 0 0 17,-1 0 0-17,-14 0 0 11,7 0 0-11,-12 0 0 16,-22 0 0-16,-4 0 0 17,-25 0 0-17,-19 0 0 13,-6 9 0-13,-22-9 0 17,5 7 0-17,-9-2 0 19,-8-1 0-19,-9-1 0 0,-12-3 0 13,-7 0 0-12,-6 0 0 16,-2 0 0-17,0 0 0 12,0 0 0 7,0 0 0-19,0 0 0 0,0 0 0 14,0 0 0-14,0 10 0 15,-25-10-36-14,-11 8-294 12,-8-1-108-12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0:54:46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03">
    <iact:property name="dataType"/>
    <iact:actionData xml:id="d0">
      <inkml:trace xmlns:inkml="http://www.w3.org/2003/InkML" xml:id="stk0" contextRef="#ctx0" brushRef="#br0">27608 4026 615 0,'0'0'135'11,"0"0"-5"9,0 0-17-20,0 0-62 0,0 0-11 14,0 0 15-14,0 0-1 14,0 0-1-13,-314-31 7 14,210 39 5-15,3 49-16 14,-4 15-7-13,4 18-6 14,12 10-15-14,11-3-9 12,11 6-1-13,16-1-6 17,9 13 2-16,21-2-1 14,21 6 17-14,0 4 10 17,32-6-3-18,50-2 4 0,21-9-11 16,15-21-9-16,-2-18-3 15,6-30 2-15,-10-23-10 16,4-14 3-16,8-7-6 14,5-71 0-14,-3-24 0 17,-8-20 0-17,-31-16-2 13,-22-10 1-13,-40 1 1 16,-19 0-5-16,-6 17 3 13,0 16-22-12,-67 16-48 15,-15-5-13-16,-28-4-89 22,51 80-53-22,-4 10-236 0</inkml:trace>
    </iact:actionData>
  </iact:action>
  <iact:action type="add" startTime="5278">
    <iact:property name="dataType"/>
    <iact:actionData xml:id="d1">
      <inkml:trace xmlns:inkml="http://www.w3.org/2003/InkML" xml:id="stk1" contextRef="#ctx0" brushRef="#br0">27540 9566 653 0,'0'0'90'5,"0"0"47"10,0 0 7-15,0 0-56 14,0 0-8-14,0 0-2 16,-314-85-5-16,205 85-8 14,-5 11-7-13,-6 56 0 14,8 22-29-14,0 16-4 12,13 20-8-13,13 8-1 16,21 7-2-15,18 11-1 14,18-1 4-15,29-3 10 14,0 4-5-13,63-4 4 13,57 0 9-14,40-7-16 17,26-18-13-17,14-32-3 20,-6-40-3-20,-19-38-2 0,-17-12 2 9,-23-49 1 14,-7-58-1-23,-18-51-2 0,-24-39-1 12,-31-24 2-12,-38 5-18 19,-17 32-39-19,-26 32-35 11,-52 56-65-11,11 96-91 16,8 0-326-16</inkml:trace>
    </iact:actionData>
  </iact:action>
  <iact:action type="add" startTime="6213">
    <iact:property name="dataType"/>
    <iact:actionData xml:id="d2">
      <inkml:trace xmlns:inkml="http://www.w3.org/2003/InkML" xml:id="stk2" contextRef="#ctx0" brushRef="#br0">27549 13202 563 0,'0'0'203'19,"0"0"-29"-18,0 0-84 11,0 0-40-12,0 0 6 16,0 0-9-16,-201 69-2 15,119-61-13-14,-10-4-6 16,-7 9 5-17,-7 12 6 0,7 15-5 12,4 13-9 8,9 24 14-19,10 23-10-1,7 6-2 13,14 16-3-13,21 12-2 16,28 2-3-16,6 11-5 14,6 3 4-14,83-6-6 15,24-7 10-15,28-22-7 16,24-24-6-16,-3-35 6 18,-10-38 4-17,2-18-5 16,-19-22-5-17,-3-75-4 0,-5-50-3 15,-9-54-1-15,-32-32-1 14,-27 2-5-14,-36 21-4 15,-23 48-49-15,-4 47-41 14,-53 115-103 5,-2 0-90-19</inkml:trace>
    </iact:actionData>
  </iact:action>
  <iact:action type="add" startTime="7080">
    <iact:property name="dataType"/>
    <iact:actionData xml:id="d3">
      <inkml:trace xmlns:inkml="http://www.w3.org/2003/InkML" xml:id="stk3" contextRef="#ctx0" brushRef="#br0">27846 15265 457 0,'0'0'80'5,"0"0"67"0,0 0-47 9,0 0-14-13,0 0 9 13,0 0-15-12,-266-74-17 13,180 74-17-15,-13 0-17 16,-2 0 1-16,-9 3-10 18,-6 34 1-17,11 22 9 14,4 10 0-15,19 21 11 15,10 16-2-15,21 13-1 0,28 11 10 19,19 2-11-19,4 8-2 10,46 13-3-8,49-15 14 13,40-10-18-15,17-38-11 16,16-37-4-15,1-41-7 13,16-12 4-14,-8-41-3 17,-8-58-5-17,-22-27-1 13,-24-29-1-13,-31-8-4 17,-43-2-3-17,-34 10-7 15,-15 1-48-15,-17 14-53 16,-53 18-87-15,15 101-64 16,-2 21-626-17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9T01:01:04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09">
    <iact:property name="dataType"/>
    <iact:actionData xml:id="d0">
      <inkml:trace xmlns:inkml="http://www.w3.org/2003/InkML" xml:id="stk0" contextRef="#ctx0" brushRef="#br0">3581 13557 460 0,'0'0'132'1,"0"0"-23"-1,0 0 31 17,0 0-23-17,0 0-26 19,0 0 1-19,0 0-8 0,0 0-23 20,8 5-10-20,28-5-11 21,4-5 12-21,9-8 5 0,3 2-7 19,7 7-6-19,9-6-8 0,10 7-7 20,4-1-7-20,9 0 6 20,3 0-7-20,8 1 0 0,7-7 1 19,-6 2-5-19,11-3-4 2,-4-7-2 20,-1 3-3-22,3-2-6 0,4-4 5 19,-6 2-3-19,5 1 6 21,-7 8-7-21,-7 1 2 0,0 3 2 20,-10 3-4-20,-9-4 2 0,0 3 0 21,-8 0 0-21,6 0-4 1,-2 4 3 19,-8 0-3-20,-5 0 1 21,4 0 4-21,-10 0-1 0,5 0-2 22,-5 8-2-22,4 3-1 1,0 1 0 19,0-6-2-20,5-3 4 0,1 1-5 20,-1-4 6-20,-1 0-2 2,7 0 1 16,-9 0 4-18,11 0 1 20,-9 0-2-20,3 0 2 0,2 0-4 22,-7 0 1-22,11 0-3 0,-11 0 3 20,11 0-1-20,-6 0 1 20,10 0-1-20,-9 0 0 0,1 0-3 20,-3 0-1-20,1 0 1 0,-5 0 0 20,-1 0 0-20,-1-7 0 3,2-2 1 16,-4 0 3-19,-8 5-2 2,-3 1 2 17,1-1-2-18,-7 4 2 19,7-4-4-20,-1 0 3 0,-1-2-3 21,12 2 1-21,-4 1 0 0,12 3 3 20,3 0 2-20,-2 0-1 0,-3-4-2 22,-4 4 5-22,-8 0-1 22,4 0 0-22,-8 0 5 0,12 0-4 4,0 0 2 15,7 0 1-19,3 4-6 22,7 9-5-22,-4-5 0 0,-8-1 0 2,-11-3 0 17,-17-4 0-19,-17 3 0 21,-17-3 0-21,-6 6 0 0,0-3 0 20,0 6-72-20,-6-5-63 0,-53-4-95 20,21 0-147-20,-6 3-462 4</inkml:trace>
    </iact:actionData>
  </iact:action>
  <iact:action type="add" startTime="7144">
    <iact:property name="dataType"/>
    <iact:actionData xml:id="d1">
      <inkml:trace xmlns:inkml="http://www.w3.org/2003/InkML" xml:id="stk1" contextRef="#ctx0" brushRef="#br0">18772 13379 542 0,'0'0'120'0,"0"0"39"0,0 0-11 18,0 0-44-18,0 0-32 2,0 0-12 15,0 0-4-17,238-18-2 21,-168 18 3-21,12 0-12 0,8 0-3 20,20-7-1-20,6-2-3 1,10 3-5 19,5-1-8-20,-9 4-1 21,-10 3 9-21,-9 0-7 0,3 0-12 23,5 0-3-23,-1-4-2 0,12 0 2 4,0 0 4 15,9-2-3-19,-3-1 3 23,-10 7-9-23,-4-4 3 0,-10 4-7 22,-3-4 9-22,-2-3-5 0,2 1-1 20,-6-6-1-20,2 5-3 0,4-5 2 22,2 2 0-22,-2-3-2 0,0 11 7 20,-6-8-5-20,2 10-1 1,-6 0-1 20,-3 0 3-21,5 0-4 23,-5-3 2-23,-1-4-2 0,5-7-1 0,-5 7 1 32,-3 7 5-32,9 0-2 0,-11 0 0 0,4 0 2 21,-3 0-2-21,-1 0-2 2,-2 0 0 18,-2 0 0-20,-6 0 1 2,5 0 2 18,-3 0-3-20,-2 0 1 1,2 0 0 19,-7 0 0-20,-2 0 4 22,7 0-2-22,-5 0 6 1,-3 0-6 19,5 0 2-20,-1 0 1 0,1 0 4 21,11 0-7-21,-6 3-3 0,-4 1 2 21,-1 2-3-21,-4-3 10 21,-6 2-2-21,-8 2 1 0,2-4-3 21,-11 7 2-21,-6-8-3 0,-13-2-4 21,-13 0-1-21,-5 0 1 0,-5 0-1 19,0 6-6-19,0-6-53 2,0 0-44 18,-70 0-62-20,-54-6 30 3,50-6-151 18,-8 2-279-20</inkml:trace>
    </iact:actionData>
  </iact:action>
  <iact:action type="add" startTime="8402">
    <iact:property name="dataType"/>
    <iact:actionData xml:id="d2">
      <inkml:trace xmlns:inkml="http://www.w3.org/2003/InkML" xml:id="stk2" contextRef="#ctx0" brushRef="#br0">11245 13336 658 0,'0'0'240'19,"0"0"-96"-19,0 0 19 20,0 0-41-20,272 46-47 0,-177-30 7 20,37 0-19-20,26-8-4 0,47-4-5 20,41-4-12-20,18 0 7 20,8 0-5-20,-17 0 3 1,-24 0-17 19,-30 0 5-20,-29 0-5 0,-37 0-7 23,-34 0-9-23,-37 0 1 0,-37 0-3 21,-21 0-3-21,-6 0-2 0,0 0-7 22,-38 0-2-21,-111 0 2 0,-98 0 6 19,-71 0-2-20,-38 0-4 0,-4 0-1 23,22 0 1-23,24 9 7 0,47 3 0 21,46 13-3-20,41 0-2 0,50 3 1 30,43-9-3-31,39-6 0 0,37-4 0 0,11-9 0 23,11 0 0-23,113 7 0 0,81 2 0 21,88-6 0-21,37-3 0 0,10 0 0 22,-33-37 0-22,-43 1 0 0,-66 13 0 21,-70 13 0-21,-41 3 0 21,-43 1 0-21,-29 6 0 0,-7 0 0 24,-8 0 0-24,-31 0 0 0,-92 13 0 2,-45 16 0 18,-60-4 0-20,1-14 0 2,10-7 0 19,19 2 0-21,46 2 0 4,42 3 0 14,51-5 0-18,28-3 0 22,31-3 0-21,0 0 0-1,42 3 0 20,103 3 0-20,76-3 0 0,43 1 0 20,-24-4 0-20,-40 0 0 0,-54 3 0 22,-56 3 0-22,-48-6 0 0,-25 2 0 21,-17-2 0-21,0 0 0 0,-27 0 0 22,-95 0 0-22,-60 0 0 22,-51-27 0-22,3 2 0 0,9 12 0 2,29 13 0 17,27 0-151-18,138 0-130 21,21 0-262-22</inkml:trace>
    </iact:actionData>
  </iact:action>
  <iact:action type="add" startTime="9983">
    <iact:property name="dataType"/>
    <iact:actionData xml:id="d3">
      <inkml:trace xmlns:inkml="http://www.w3.org/2003/InkML" xml:id="stk3" contextRef="#ctx0" brushRef="#br0">27652 13370 573 0,'0'0'232'0,"0"0"-21"19,0 0-80-19,0 0-23 0,0 0-16 20,286 31 2-20,-136-25-13 22,31-6-21-22,32 0-5 0,21 0 6 23,23 0-13-23,26 0-12 0,22 0 4 3,5 0-12 17,-3 0 0-20,-18 4 1 22,-15 7-6-22,-40-4-6 0,-17 8-8 25,-36-8 1-25,-31-4 3 0,-43 7-4 0,-24-8-2 23,-39 4-4-23,-25-6 2 0,-13 0 1 22,-6 4-3-22,0-1-3 0,-48 9-2 20,-75 5 2-20,-66 4 0 23,-64-6 0-23,-48-2-1 0,-35-8-1 2,-28-5 2 20,-7 0 5-22,15 0 11 0,40 0-4 25,29 0-5-25,30 0-7 0,32 0 0 21,31 0 0-21,38 0 0 0,48 0 0 22,54 0 0-22,30 0 0 0,24 0 0 22,0 0 0-22,19 0 0 0,104 0 0 21,66-5 0-21,66-4 0 23,23 5 0-23,11 4 0 0,-4 0 0 22,1 0 0-22,-12 0 0 0,-34 22 0 2,-18 6 0 19,-29 1 0-21,-20-14 0 1,-25-2 0 21,-28-13 0-22,-38 0 0 23,-42 0 0-23,-25 0 0 1,-15 0 0-1,0 5 0 23,0-5 0-23,-97 0 0 0,-93 0 0 22,-96 0 0-22,-83 0 0 0,2-37 0 23,17 0 0-23,45 3 0 0,56 15 0 23,53 15 0-23,57 4 0 0,47 0 0 22,47 0 0-22,26 0 0 0,19 0 0 22,9 0 0-22,123 0 0 0,86 0 0 21,104 0 0-21,53 0 0 4,23 0 0 15,-12-13 0-19,-49 5 0 1,-61 5 0 20,-63-1 0-20,-53-4 0-1,-48-2 0 22,-38-3 0-22,-37 7 0 0,-20 0 0 22,-17 6 0-22,0 0 0 1,0 0 0 21,-25-10-14-22,-72-20-159 0,-57-14 27 22,55 13-140-22,15 9-307 1</inkml:trace>
    </iact:actionData>
  </iact:action>
  <iact:action type="add" startTime="12731">
    <iact:property name="dataType"/>
    <iact:actionData xml:id="d4">
      <inkml:trace xmlns:inkml="http://www.w3.org/2003/InkML" xml:id="stk4" contextRef="#ctx0" brushRef="#br0">13999 13779 334 0,'0'0'112'21,"0"0"-32"-21,0 0 26 0,0 0-40 22,0 0-20-22,0 0 0 1,0 0-2 21,179 0-1-22,-147 40 0 0,0 13-1 24,-5 3-4-24,0 15-5 1,-1-6-3 21,-3 5-7-22,0-5-7 0,-4 8-5 25,-4 4-1-25,-9 1 1 0,7 3-2 24,-13-4 4-24,0 2-6 0,0-5 2 0,0-13-7 23,0-7 0-22,0-15 1 0,0-6 0 22,-13-4-3-23,7-16 2 0,1-5-3 23,1-8 1-23,-6 0-5 0,-5 0-3 23,-8-18 8-23,-11-17-1 0,-2-6-2 23,-10-5 2-23,-9 2-5 0,-2-2-2 23,-2 11-9-23,13-8-3 0,8 21-10 25,10 4 8-24,16 7 12-1,8 11 10 0,4 0 0 23,0 0 11-23,0 0 52 0,6 20-25 23,34 25-11-22,2 4 13-1,-4 3 18 23,4-6-3-23,-2-6-14 0,-4 5 4 4,0-1-5 17,-4-7-9-21,-11-12-10 2,2-9 4 21,-13-11-7-23,-1-1 3 0,8-4 0 24,12 0 4-24,13 0-19 0,7-16-6 25,-5-20 4-25,9-6-4 0,-9 2 0 25,-2 6-1-25,-6 6 0 0,-9 12 0 0,-1 16-11 24,-8 0-55-24,-15 25-117 0,-3 10-113 24,0 20-706-24</inkml:trace>
    </iact:actionData>
  </iact:action>
  <iact:action type="add" startTime="13752">
    <iact:property name="dataType"/>
    <iact:actionData xml:id="d5">
      <inkml:trace xmlns:inkml="http://www.w3.org/2003/InkML" xml:id="stk5" contextRef="#ctx0" brushRef="#br0">12393 17994 656 0,'0'0'212'1,"0"0"-32"22,0 0-53-23,327 0-12 0,-177 0-6 22,29-10 15-22,42-5-50 0,34 6-10 23,21-2-19-23,-2 3-7 0,-11-5-10 23,-14 9 7-23,-13 4-2 0,-21 0-4 23,-34 0 1-23,-33 0-8 0,-37 0-5 2,-43 0-6 20,-32 0 2-22,-28 0-4 0,-8 0 2 24,0 0-11-24,-59 0-3 0,-88 0 3 24,-89 0 4-24,-70 0 0 0,-21 0 0 22,-37 25 4-22,-3-8 16 0,5-6 0 23,10 6-24-23,44-17 0 0,34 8 0 24,57-8 0-24,68 4 0 0,60-1 0 22,55-3 0-22,26 0 0 0,8 0 0 24,80 0 0-24,116 0 0 0,95 0 0 23,82-7 0-23,19-11 0 0,-9 8 0 25,-33 10 0-25,-42 0 0 0,-22 0 0 1,-20 0 0 23,-26 0 0-24,-46 0 0 0,-55 0 0 23,-57 0 0-23,-40 0 0 0,-35 0 0 25,-7 0 0-25,-43 0 0 0,-119 3 0 22,-101-3 0-22,-79 0 0 0,-3 0 0 2,1-8 0 22,47-20 0-23,40-1 0-1,65 11 0 5,77 11 0 16,56 4 0-21,52 3 0 1,7-8 0 24,106 8 0-24,102 0 0-1,79 0 0 24,39 11 0-24,-20 21 0 1,-38-20 0 0,-47 6 0 23,-59-11 0-24,-59 3 0 0,-46-7 0 24,-36 2 0-23,-21-5 0-1,0 3 0 23,-63 4 0-22,-112 3 0-1,-69-10 0 22,-53 0 0-22,10 0 0 0,19 0 0 24,35 0 0-24,49 0 0 0,68-10 0 0,53 10 0 23,46 0 0-23,17 0 0 2,28-10 0 23,102 5 0-25,56 5 0 0,41 0 0 24,-18 0 0-24,-38 0 0 0,-32 0 0 24,-40 0 0-24,-34 0 0 0,-29 5 0 0,-26-5 0 24,-10 0 0-24,0 0 0 0,0 0 0 23,-52 0 0-23,-62 0 0 0,-53 0-23 25,68 0-183-25,11 0-188 0</inkml:trace>
    </iact:actionData>
  </iact:action>
  <iact:action type="add" startTime="15436">
    <iact:property name="dataType"/>
    <iact:actionData xml:id="d6">
      <inkml:trace xmlns:inkml="http://www.w3.org/2003/InkML" xml:id="stk6" contextRef="#ctx0" brushRef="#br0">30187 14056 432 0,'0'0'197'0,"0"0"-34"0,0 0-4 22,0 0-75-22,0 0-14 0,0 0-18 22,198 109 7-22,-173-56-12 0,-2 9 1 23,-12 4-1-23,4-4-21 1,-7 6-4 23,-2 1-11-24,-6 2-7 0,0 1-2 25,0-5-2-25,0-2 0 0,0-12 1 0,0-9-1 24,0-11 1-24,0-8 0 0,0-18-1 22,0 3 0-22,0-10 0 0,0 0-3 24,0 0-3-24,0 0-7 0,-6 0-19 23,-36-21 15-23,-4-15 14 0,-5-7-11 25,11 4-5-25,-2 6 4 0,10 4 2 24,13 13 10-24,5 8 2 0,11 8 1 0,3 0 1 23,0 0 5-23,0 0 22 0,0 0 16 23,0 0-1-23,0 0 9 0,3 36-22 24,26 9-18-24,-2-8 30 0,-1-5-3 24,-1 1-10-24,-10-1 1 0,4-14-7 24,0-1 8-24,-9-15-6 0,-1 7 13 26,-3-9-2-26,0 0-11 0,13 0-5 0,13 0-13 67,18-9-5-67,14-35-2 0,-1-9 1 0,0 4 0 0,-14 8 6 0,3 16-1 0,-12 4-2 1,7 17-4-1,-5 4 0 40,-2 0-28-40,-15 0-103 0,-25 0-105 0,0 0-168 0</inkml:trace>
    </iact:actionData>
  </iact:action>
  <iact:action type="add" startTime="16372">
    <iact:property name="dataType"/>
    <iact:actionData xml:id="d7">
      <inkml:trace xmlns:inkml="http://www.w3.org/2003/InkML" xml:id="stk7" contextRef="#ctx0" brushRef="#br0">28931 17941 225 0,'0'0'582'1,"0"0"-387"-1,234-57-23 0,-122 39-32 22,33 3-15-22,30 2-23 0,33 6-31 24,37-2-7-24,33 9-17 0,2 0-6 24,-1-9-4-24,-16 9-5 0,-25 0-5 2,-8 0-1 21,-39 0 3-23,-24 0-7 0,-43 18-8 25,-33-11-2-25,-38-4-7 0,-20-3 0 25,-24 0-3-25,-9 0-2 0,0 0 0 25,0 0-2-25,-13 0-3 0,-118 0-4 0,-75 0 9 24,-89 0 5-24,-55-3-5 0,-40-13-3 25,-10 3 2-25,14 10 0 1,36 3 2 23,60 0 6-23,56 0-1-1,65 25 0 1,66-5 0 23,54-5 4-24,30-5 4 0,19-2-1 25,53 20 12-25,122 1-25 0,97 14 0 25,109-25 0-25,66-18 0 0,29 0 0 0,-4-42 0 25,-57-6 0-25,-71 12 0 0,-76-2 0 27,-83 13 0-27,-63 13 0 0,-44 12 0 0,-44 0 0 25,-24 0 0-25,-10 0 0 0,0 0 0 24,-65 0 0-24,-108 46 0 0,-105 10 0 25,-76-3 0-25,-27-15 0 0,-9-19 0 4,27-1 0 19,62-11 0-23,57 2 0 0,79-6 0 26,70 6 0-26,53-1 0 0,42-8 0 1,0 0 0 23,137 0 0-24,95 0 0 0,109 0 0 25,35-36 0-25,-22-1 0 0,-57 3 0 25,-89 15 0-25,-81 6 0 0,-64 13 0 2,-42 0 0 22,-21 0 0-24,0 0 0 0,-82 0 0 25,-104 0 0-25,-83 0 0 0,-71 0 0 25,16 0 0-25,25 0 0 0,52 0 0 0,66 0 0 25,71 0 0-25,51 0 0 0,47 0 0 24,12 0 0-24,124 0-82 0,78 0-136 24,-61 0-192-24,1 0-600 0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2:32:29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497">
    <iact:property name="dataType"/>
    <iact:actionData xml:id="d0">
      <inkml:trace xmlns:inkml="http://www.w3.org/2003/InkML" xml:id="stk0" contextRef="#ctx0" brushRef="#br0">30157 7030 571 0,'0'0'170'15,"0"0"-8"-15,0 0-31 13,0 0-46-13,0 0-32 16,0 0-1-16,0 0-2 14,0 0-5-14,268 48 6 16,-192-45 5-16,19 3-15 22,18-6-2-22,12 0-8 0,14 0-6 14,19 0 3-14,6 0-4 17,11 0-13-17,4 0 3 13,-12 0 0-13,-7 0 1 16,-23 0 0-16,-6 0-5 14,-11 0 1-14,-15 0-6 20,0 0 0-20,-8 0-5 12,-12 0 1-11,-5 0 0 13,-17 0 1-14,-13 0-2 13,-9 0 4-13,-23-6-4 16,-5 3 1-16,-2-5 0 55,-11 8-1-55,4-4 1 0,-4 4 1 0,-13 0-2 0,-75 0 0 1,-39 0 1-1,-41 0 0 12,-20 0 0-12,-16 0 0 14,-17 0 0-14,-15 0 1 16,-7 0-2-16,13 0-6 14,9 0 3-14,29 0 1 16,15 0 0-16,19 0 1 14,38 12 0-14,25 1 1 16,20 2-2-16,35-5 2 14,14-2 0-14,18-4 0 23,8-4 0-23,0 0 0 0,13 13-2 10,77-2-7 4,51 1 3-14,55 1 5 21,21-2 1-20,15-5 1-1,4 0 0 13,-15 3 4-13,-16 0-5 17,-18-2 4-17,-29 2-1 13,-16-9 5-12,-20 0-6 14,-2 0 0-15,-25 0-2 14,-13 0 0-14,-29 0-1 16,-20-13 1-16,-20 5 1 14,-3 4-1-14,-10 1 4 16,-33-3-4-16,-75 0 1 14,-60 6 5-14,-32-6-4 21,-13 6 6-21,2 0 11 11,17 0-2-10,36 0-12 20,34 0-4-21,37 0-1 0,33 0 0 14,24 0-2-14,15 0-5 16,15 0-74-16,7 8-70 14,31 2-162-14,12 5-729 16</inkml:trace>
    </iact:actionData>
  </iact:action>
  <iact:action type="add" startTime="11787">
    <iact:property name="dataType"/>
    <iact:actionData xml:id="d1">
      <inkml:trace xmlns:inkml="http://www.w3.org/2003/InkML" xml:id="stk1" contextRef="#ctx0" brushRef="#br0">30303 16968 511 0,'0'0'95'5,"0"0"82"9,0 0-49-14,0 0-35 16,0 0-7-16,0 0-14 14,305 44-6-14,-204-26-17 17,22-11-1-17,18-2-8 22,25-5 0-22,26 0-9 0,19 0-5 16,0-12-3-16,-7-22-2 14,-25 6 1-14,-29 0-6 10,-13 7-5 7,-15 13 8-17,-10-1-2 5,-1 9-11 6,-18 0 3-8,-19 0-3 11,-26 0-2-14,-10 0 1 16,-19 0 3-15,-6-8-2 18,-7 4 1-17,-6 1-5 2,0 3 0 14,-10 0-2-18,-81 0-5 0,-54 15 5 16,-56 6-1-16,-22 4 1 14,-34-14 0-14,-21 7 2 16,-9 14 2-16,15 4-4 22,15 10-3-22,32-1 2 0,20-14-3 14,35-2 2-14,28-4 0 16,41-16 0-16,42 3-2 14,32-9 4-14,27-3-2 16,0 0 0-16,65 0-4 14,64 0 4-14,60 0 1 16,20-7 2-16,17-10 1 15,10-2-2-15,2 2 4 16,-13-13 0-16,-16 14-3 13,-24-3 1-12,-20 1 1 14,-10 3-1-15,10-5-1 22,-3-2 0-22,15-3 1 0,-8 6-2 17,-13 2 2-17,-15-2 0 13,-25 9 4-12,-30-5-5 15,-31 5 5-16,-28 7 0 13,-18-1 2-13,-5 4 0 16,-4-4 2-16,0 4-6 14,-67 0-1-14,-64 0-2 16,-65 0 0-16,-23 0 2 14,-3-8 10-14,-1 8 1 16,14-9-2-16,5 9-5 14,4 0-1-14,14 0 2 16,18 0-8-16,27 0-1 14,31 0 1-14,38 0 0 22,22 0-2-22,25 9-5 0,25 3-35 16,0 13-42-16,52-18-91 14,3-3-60-14,-2-4-244 17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2:36:32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33">
    <iact:property name="dataType"/>
    <iact:actionData xml:id="d0">
      <inkml:trace xmlns:inkml="http://www.w3.org/2003/InkML" xml:id="stk0" contextRef="#ctx0" brushRef="#br0">9089 6327 276 0,'0'0'270'21,"0"0"-172"-21,0 0 59 0,0 0-22 15,0 0-57-15,0 0-20 14,0 0-12-14,0 0-8 16,152-21-11-16,-116 14 18 14,6-3 3-14,2-2 3 16,9 5 1-16,4 4-1 22,8-6-2-22,15 9-21 0,5-9-12 14,3 2-1-14,5-5-2 22,4-1-5-22,0 1 3 3,-5-1 6 2,1 1-4 7,-2-4 10 7,-9 4-12-19,2 0 1 0,-10-1-5 15,-7 1 10-15,-3 2-7 15,-12-1 0-15,-12 4-1 17,-10 1 1-17,-1 2-5 13,-16 4-2-13,-3 0 3 15,-10 0-1-15,0 0 1 23,0 0-1-23,0 0 0 0,0 0-1 16,0 0-1-16,0 0-3 14,-14 0-1-14,-35 25 0 16,-22 7 1-16,1 2 2 15,-23-10-1-15,-12 1 1 15,-7-5-2-15,-14 1 1 13,4-9-1-13,-1 5-2 17,3-5-2-17,11-1 4 13,1 6 0-13,7-5-3 16,6-3 3-16,7 3 0 15,22-5 0-15,7 3-2 16,13-7 2-16,12 2-5 14,9-5-15-14,8 4 14 16,-6-4 6-16,8 3 0 21,3 1 0-21,1-4 0 0,9 0 1 15,-4 0 1-15,1 0-1 12,5 0 2 6,0 0-3-18,0 0-7 0,0 0 7 16,57 0 2-16,32 0 0 13,16 0 0-13,5 0-1 16,8 0 0-16,4-7 1 14,4-2 8-14,1 0-4 16,10 5 4-16,-11-8 3 14,1 5-4-13,-5-2 0 14,-10-3-2-14,-20 2 0 20,-12 7-5-21,-21-1-2 0,-19 4 3 16,-14 0 2-15,-7 0 6 13,-9 0-5-14,-6 0-3 16,-4 0 2-16,0 0-2 18,0 0 0-18,0 0-3 9,-27 0-2 9,-45 0 2-18,-33 0 5 0,-13 0-3 15,-4 0-1-15,-21-21 3 13,14 2-4-13,-8-6-1 17,11-3-1-17,10-2 0 14,4 7-1-14,15 7 3 15,15 2-2-15,21 14-1 22,14 0 3-22,14 0 1 0,14 0-1 15,12 0 0-15,-1 0 3 16,2 0-2-16,6 0 1 14,0 0-2-14,0 0 0 15,6 0 1-15,51 0 0 15,27 9 0-15,-6 3-1 20,11-3 2-20,1-5 0 6,-5-4-1 1,3 0 0 5,-12 0-1-12,4 0 8 14,-17 0-1-13,-8 0-2 15,-15 0 1-16,-10 0-6 22,-5 0 3-22,-13 0-4 0,-1 0 1 17,-7 0-2-17,-4 0-10 13,0 16-40-13,0 12-67 15,0-7-186-15,0-2-190 15</inkml:trace>
    </iact:actionData>
  </iact:action>
  <iact:action type="add" startTime="22144">
    <iact:property name="dataType"/>
    <iact:actionData xml:id="d1">
      <inkml:trace xmlns:inkml="http://www.w3.org/2003/InkML" xml:id="stk1" contextRef="#ctx0" brushRef="#br0">2736 9276 106 0,'0'0'211'4,"0"0"-118"11,0 0 50-15,0 0 17 16,0 0-31-16,0 0 10 22,0 0-29-22,19 0-16 0,-19 0-1 16,0 0 9-16,0 0-20 14,0 7-42-14,0 11-14 16,0 10-3-16,0 5 1 14,0 3-6-14,0 7-1 14,0-8 0-14,0 2-3 17,0-12-10-17,0-12 7 13,0-10-1-13,0-3 0 16,4 0 0-16,0 0 4 22,5 0-2-22,-9 0-1 0,4 0-8 8,11 0-3 8,-3 0 7-16,10 0 3 23,-1 0-4-23,-5 0-1 0,3 0 6 13,5 0-7-13,1 0-2 16,9 0 1-16,1 0-3 14,-1 0 8-14,10 0-1 16,-6 0 1-16,7 0-1 15,-12 0-4-15,5 0 0 15,-2 0-3-15,2 0 0 15,-6 0 0-15,-1 0 1 17,-3-9 2-17,-3 2 6 12,-4 3-2-12,4 4 3 17,-8 0-1-17,0 0 0 22,2 0-2-22,2 0-4 0,-8 0-3 15,10 0 2-15,-4 0-2 15,6 0 0-15,0 0 0 16,5 0 3-16,-3 4-2 14,5 9 0-14,-5-1 1 22,-1-5-2-22,-3-7 0 0,6 0-2 8,-1 0-1 4,3 0 2 6,1 0 0-18,4 0 1 0,-5 0 0 15,5 0 2-15,-6 0-1 19,-5 0 3-19,0 0 0 14,5 0-2-14,-3 0 3 13,-2 0-5-13,5 0 0 15,1 0 0-15,1 0 0 21,-5 0 2-21,-1 0 0 0,-1 0 0 15,2 0 0-15,1 0-1 15,-7 0 0-15,8 0-2 15,-8 0-3-15,3 4 2 16,3-4 0-16,5 0 2 13,-3 0 1-13,5 5 0 22,4-2 1-22,-4-3-1 10,3 0-2-10,3 0 1 14,3 0-1-14,-1 0 1 14,6 0-1-14,3 0 1 16,-11 0 0-16,0 0 2 22,-6 0 0-22,-3 0 1 0,-3 0-1 16,-7 0 1-16,6 0-2 14,-2 0-2-14,9 0 1 16,4 0 0-16,-4 0 0 14,4 0 2-14,-3 0 1 16,3 0 0-16,2 0 0 15,-6 0-3-15,15 0-4 17,-9 0-1-17,6 0 5 12,0 0 1-11,3 0 1 12,-3 0 1-13,-2 0-3 16,-1 0 0-16,-8 0 2 23,1 0 1-22,-8 0-3-1,-3-3 0 8,-2 3 2 7,-2 0-2-15,-2-5 2 21,-2 5-1-21,-4 0 0 1,-5 0 0 12,3 0 4-13,-3 0-4 17,-2 0-1-17,1 0 0 13,-1 0-1-12,-6 0 0 15,0 0 1-16,0 0 0 14,0 0-1-14,0 0 0 15,4-11 1-15,-2-18-1 15,5-4 2-15,-3-7-2 16,-4 5-1-16,0 3 1 21,0 0 0-21,0 3-34 0,0-7-17 8,8 8-30 15,7 3-39-23,8 13-73 0,-10 12-128 17</inkml:trace>
    </iact:actionData>
  </iact:action>
  <iact:action type="add" startTime="24942">
    <iact:property name="dataType"/>
    <iact:actionData xml:id="d2">
      <inkml:trace xmlns:inkml="http://www.w3.org/2003/InkML" xml:id="stk2" contextRef="#ctx0" brushRef="#br0">10963 9219 224 0,'0'0'215'21,"0"0"-75"-21,0 0 32 0,0 0-53 14,0 0-24-13,0 0-14 14,0 0-12-15,19-5-17 15,-15 5-15-15,-2 5 3 15,2 20-16-14,-4 3-1 20,0 4-9-21,0 2-3 0,0-2-1 16,0-4-4-16,0 0-1 15,0 2 3-15,0-10 2 16,0 1 0-16,0-13 1 13,0 0-4-13,0 5 2 16,0-1-2-16,0-5 2 14,0 7-3-14,6-14-3 16,-6 0 0-16,0 0-1 14,5 0 7-13,-5 0 8 14,0 0 4-15,0 0-5 14,0 0-2-14,6 0-1 16,-4 0 5-16,4 0-6 15,-1 0-5-15,1 0 3 16,15 0-6-16,-2 0-3 21,-2 0 0-21,2 0 0 0,0 0 2 14,-2 0-1-14,6 0 0 16,0 0 0-16,4 0 4 14,-8 0-1-14,5 0 4 16,5 0-5-16,-6-5 1 14,5 2-2-14,-7-3 0 16,-2 2 4-16,2-3 2 14,0 1 2-14,-4 4-6 16,6-2 4-15,-4 4-5 20,2-6 4-20,-2 6-2-1,0 0 2 7,-2 0 1 15,6 0 4-22,0 0-3 0,2 0-4 16,5 0 2-16,-7 0-3 14,-2 0 5-14,-2 0-4 16,4 0-1-16,-6 0-3 15,6 0-1-15,0 0-1 15,1 0 0-14,-3 0 0 13,0 0 1-14,-2 0 7 16,4 0 5-16,-4 0-2 14,2 0-4-14,2 0-3 16,-6 0-3-16,6 0-1 14,-4 0 1-14,6 0-1 15,-4 0 1-15,7 6-1 22,-5-2 1-21,0-2 0-1,3-2-1 13,-1 0 0-13,-4 0 0 16,6 6 0-15,-4-6 1 14,-1 0-1-15,1 0 1 14,-2 0-1-14,8 0 4 14,-6 0-3-14,5 0 0 16,3 0 1-16,-3 0 0 14,-3 0 0-14,9 0 0 17,2 0-1-17,2 0 6 14,-5 0-5-14,7 0 0 16,0 0 0-16,-4 0 0 22,-6 0-1-22,3 0-1 0,-1 0 0 7,-9 0 3 16,9 0-2-23,-11 0-1 0,13 0 2 16,-9 0-1-16,4 0-1 13,-1 0 0-13,-3 0 0 16,0 0 0-15,1 0 0 12,-3 0 0-13,0 0 0 16,7 0 3-16,-5 0-2 14,6 0 2-14,-9 0-3 17,-1 0 3-17,8 0 2 14,-6 0-3-14,0 0 1 19,1 0-2-18,-3 0 0 4,2 0 1 1,4 0-2 9,-4 0 1-15,1 0 0 21,-3 0 0-20,2 0-1-1,0 0 0 13,2 0 0-13,1 0 1 17,-5 0-1-17,-2 0 0 14,-5 0 1-14,3 0-2 16,-10 0 1-16,9 0-1 13,-7 0 2-13,1 0-1 16,-7 0 0-16,-3 0 0 14,0 0 0-14,6 0 1 16,-6 0-1-15,0 0 0 14,0 0 0-15,0 0 0 14,0 0-1-14,0 0 1 23,0 0 0-23,0 0-1 0,0 0 2 15,0 0 1-14,0 0-1 13,0 0-1-14,0 0 0 16,0 0 0-16,0 0-1 60,0-12 0-60,0-9 1 0,0-7-1 1,0-9 1-1,0 5 0 0,0 7-1 0,0 4 1 0,0 8-1 12,0 10-9-12,0 3-25 16,0 0-24-16,0 0-68 14,0 0-63-13,0-4-147 15</inkml:trace>
    </iact:actionData>
  </iact:action>
  <iact:action type="add" startTime="29908">
    <iact:property name="dataType"/>
    <iact:actionData xml:id="d3">
      <inkml:trace xmlns:inkml="http://www.w3.org/2003/InkML" xml:id="stk3" contextRef="#ctx0" brushRef="#br0">10029 7790 305 0,'0'0'135'7,"0"0"10"13,0 0 26-20,0 0-17 0,0 0-45 17,0 0-21-17,0 0-15 13,0 0-1-13,0 4-19 16,0-4-6-16,0 0-13 14,30 0-3-14,10-8-19 16,12-17-11-16,1-3 1 15,-7-7-1-15,1 7 6 16,1 1 1-16,-4-2-3 14,-6 4 1-14,-8 4-3 16,-7 5 1-16,7 7 0 15,-14 6 8-15,12 3-3 14,3 0 5-14,12 0-10 23,1 0 0-23,2 0-2 0,-2 12 3 14,7 4 4-14,0 2-4 16,-5-3-2-16,7 7 0 14,-7 6 3-14,-6 0-5 16,-4 1 4-16,2 4 0 14,-13-1 2-14,0 5-5 16,5-2 2-16,-7-4-1 15,-8-8 0-15,-3-6 1 15,-9-10 2-15,3 5-4 13,0-6-1-12,-6-2 0 15,0-4-1-16,0 0 0 21,0 0-1-21,0 0 0 0,0 0 0 16,0 0-1-16,0 0-1 14,0 0 2-14,-42-10 0 14,-13-2 2-14,-2 9-2 16,13-1 1-16,0 4 0 16,10 0 0-16,19 0 0 14,1 0-1-14,9 0 1 16,1 0-1-16,4 0 2 15,0 0 1-15,0 0-2 16,0 0 3-16,0 0 0 14,0 0 3-14,4 0 17 16,41 4-13-16,3 17-7 14,9-4-3-14,-17-2 4 22,2-7-1-22,-6 0 2 0,-13-8 0 16,0 6-1-16,-10-6-1 14,0 0 3-14,-3 0-1 16,-3 0-5-16,5 0 0 13,-3-18 1-12,-7-26-2 11,-2-6 2 6,0-10 0-18,0-2 0 0,0 9 2 15,0 0 0-15,0 3-2 14,-7 13-1-14,3 12 0 16,-4 15 1-15,4 4-1 13,1 6-1-14,-1 0-31 20,0 0-41-20,4 0-96 13,0 13-71-13,0 15-712 14</inkml:trace>
    </iact:actionData>
  </iact:action>
  <iact:action type="add" startTime="34280">
    <iact:property name="dataType"/>
    <iact:actionData xml:id="d4">
      <inkml:trace xmlns:inkml="http://www.w3.org/2003/InkML" xml:id="stk4" contextRef="#ctx0" brushRef="#br0">10309 13884 402 0,'0'0'227'13,"0"0"-73"-13,0 0-6 14,0 0-83-14,0 0-5 16,0 0-24-16,0 0-9 14,0 0 2-14,66 62 4 16,-66-42-5-16,10-5 2 14,-6 7-9-14,-4 3-8 16,5-18-4-16,-5 1-4 22,0-4 0-22,4-4-4 0,2 0 3 8,3 0 12 14,5 0-10-22,-3 0 0 0,14 0-5 15,3 0 1-15,-1 0 4 15,5 0 26-15,3 0-18 15,-3 0 7-15,4 0-11 16,2 0 0-16,-4 0-1 13,3 0 5-13,-5 0 0 17,-2 0-4-17,5-4 0 13,-5 4 0-12,4-4-1 15,1 4-6-16,-1 0 4 22,10 0-4-22,-10-4 2 0,6 0 0 7,2 4 0 15,-2-3-3-22,0-9-1 0,3 2 2 16,-10 3-1-16,3-6 6 15,-2 8-2-15,-5 2-1 15,3-1 0-15,-11 4 5 14,-2 0-1-14,0 0-3 16,-4-3 0-15,8 3 1 17,-6 0-1-18,6 0-4 5,6 0 2 17,5 0 1-22,4 0 2 0,-2 0 0 15,-2 0 1-15,3 0-1 13,1 0-2-13,2 0 0 16,0-5-4-15,-2 5 3 21,2 0-2-22,0 0 2 0,-2 0 1 7,-4 0 0 16,0 0-2-23,-5 0 0 0,1 0 4 15,-3 0-2-15,5 0 2 15,-5 0-3-15,3 0-1 13,8 0-1-13,0 0-1 16,6 0 0-16,0 0 0 14,2 0-2-14,1-9 2 21,-3-2 2-21,-2-7 1 11,-6 3 4-11,4-1 1 15,-2 3-3-15,2 1-1 21,-6 3-4-20,4-2 0-1,-5 3 3 15,-3 2 2-15,4 6-4 15,-9 0 7-15,9 0-7 15,-7 0 0-15,5 10-2 15,-1-6 0-15,1-4 1 16,4 0-1-16,-3 0 1 14,7 0 0-14,-8-4 3 15,-5-6 3-15,-1 3-4 18,-5-3-1-18,15 8-1 16,-5-1 0-16,1-7-1 11,4 7 1-11,-7-1-2 15,-4 4 1-15,3 0 0 15,-11 0 3-15,2 0-1 15,0 0-2-15,-7 0 0 23,-3 7 0-23,3 8-1 0,9 2 1 14,-4-7 0-14,2 5 0 16,-2-6-1-16,-2 3 2 14,-7-3 0-14,-1-2-1 16,5 2 0-16,-8-2 0 16,-4-2 0-16,0 2 0 14,0 3 0-14,3-2 0 13,-3-8 2-12,10 0-2 14,-10 0 1-15,6 0-2 14,-6 0 1-14,0 0 0 16,0 0-2-15,0 0 0 20,0 0 2-21,0 0-2 0,0 0 1 17,0 0 1-17,0-8-2 14,0-37 2-14,7-13-1 15,-1-3 0-15,2 15-1 15,-3 15-17-15,-5 6-8 16,0 9-13-16,0 7-27 13,0 9-25-12,0 0-103 15,0 0-110-16</inkml:trace>
    </iact:actionData>
  </iact:action>
  <iact:action type="add" startTime="38348">
    <iact:property name="dataType"/>
    <iact:actionData xml:id="d5">
      <inkml:trace xmlns:inkml="http://www.w3.org/2003/InkML" xml:id="stk5" contextRef="#ctx0" brushRef="#br0">10354 14799 433 0,'0'0'599'21,"0"0"-452"-21,0 0 22 0,0 0-31 16,0 0-69-16,0 0-13 15,0 0-5-15,61-24-3 15,-61 24 5-15,0-5-3 15,-17-2 5-15,-55-1 15 15,-20-2-9-14,-12-9-18 20,-7-6-38-20,-5 1-5-1,-2-5 0 15,-5 8 0-15,-1 2 0 15,-2 6 0-15,-9 9 0 14,-6 4 0-14,-3 0 0 16,-1 0 0-16,-3 7 0 13,14 15 0-13,-3-3 0 14,10-2 0-9,9-6 0 7,13-1 0-12,8 1 0 16,13 2 0-16,16-1 0 13,9 1 0-13,13-4 0 17,10 1 0-17,9-10 0 14,1 0 0-14,16 5 0 21,-5-5 0-21,7 0 0 11,-3 5 0-11,7-5 0 22,0 0 0-22,-7 2 0 0,-2 4 0 14,-3 1 0-14,-14 5 0 23,7-3 0-23,-2 3 0 0,1-5 0 8,12 3 0 7,3-2 0-15,1-8 0 14,8 0 0-14,-4 0 0 22,4 0 0-22,0 0 0 0,0 0 0 24,0 4 0-24,0-4 0 0,0 13 0 14,0 10 0-14,0 19 0 16,12 5 0-16,5 3 0 21,6 0 0-20,-4-6 0-1,-8 5 0 13,6 1 0-13,-11-3 0 17,0 8 0-17,3 2 0 14,1 4 0-14,-5 3 0 20,-1 7 0-20,2 2 0 11,7 10 0-11,-9-11 0 12,4 19 0 5,-3-10 0-17,-1 12 0 0,4 7 0 16,-1-16 0-16,-3 7 0 13,2 2 0-13,-2 1 0 16,5-11 0-16,-5 2 0 23,0-7 0-23,-4 6 0 0,2 6 0 14,5 0 0-14,-7-8 0 15,0-7 0-15,4-7 0 16,-4 7 0-16,0-10 0 15,0 0 0-15,0 5 0 15,0-18 0-15,0 5 0 14,0-7 0-14,0-17 0 16,6-5 0-16,-4-3 0 14,-2-6 0-14,7-9 0 23,-7-3 0-22,0-7 0-1,0 0 0 10,4 21 0 3,4-5 0-13,-6 12 0 22,11-3 0-22,-9-4 0 0,-4 8 0 8,2-14 0 14,-2-11 0-22,0 2 0 0,5-6 0 14,1 0 0-14,-6 0 0 16,6 0 0-16,1 0 0 13,11 0 0-12,4 0 0 14,7 0 0-15,-2 0 0 14,5 0 0-13,10 0 0 15,7 0 0-16,16 0 0 14,7 0 0-14,6 0 0 15,12 0 0-14,-1 0 0 13,8 0 0-14,4 0 0 16,2 0 0-16,11 0 0 22,2 0 0-22,4 0 0 0,2 0 0 16,5 0 0-16,-5 0 0 13,-2 0 0-13,-21 0 0 15,-13 0 0-15,-8 0 0 16,-15 0 0-16,1 8 0 14,-5 2 0-14,-5 0 0 15,5-10 0-14,5 8 0 14,1-8 0-15,-6 4 0 14,0-4 0-14,-15 0 0 17,-2 0 0-17,-16 0 0 22,-7 0 0-22,-9 0 0 0,-6 0 0 8,-4 0 0 14,0 0 0-22,0 0 0 0,0 0 0 13,0 0 0-13,0 0 0 16,0 0 0-15,0 0 0 12,0 0 0-13,0 0 0 16,0 0 0-16,0 0 0 14,0 0 0-14,0 0 0 17,0 0 0-17,0 0 0 14,0-12 0-14,0-26 0 16,0-15 0-16,0 1 0 13,0-5 0-12,0 0 0 14,0-5 0-14,0-9 0 21,0-1 0-22,0-10 0 0,0-11 0 16,-4 3 0-16,-11-17 0 13,11-4 0-13,-2 10 0 17,2-10 0-17,-1 10 0 108,-3 18 0-108,2 15 0 0,4 5 0 0,-7-2 0 0,-1 0 0 0,5-24 0 0,1-1 0 0,0-10 0 0,-2-5 0 0,6-2 0 0,-9-11 0 0,5-1 0 0,-2 1 0 0,4 3 0 18,-7 11 0-18,-3 5 0 0,1 0 0 15,-4 10 0-14,7 3 0 13,-1 13 0-14,-1 2 0 17,10 16 0-17,0 1 0 13,0 1 0-13,0 7 0 16,0 10 0-16,0 8 0 15,0 10 0-15,0 11 0 14,0 7 0-14,0 0 0 14,0 0 0-14,0 0 0 16,0 0 0-16,-6 0 0 14,6 0-49-14,0 57-47 17,0 37-98-17,0-48-124 14,0-1-376-14</inkml:trace>
    </iact:actionData>
  </iact:action>
  <iact:action type="add" startTime="44707">
    <iact:property name="dataType"/>
    <iact:actionData xml:id="d6">
      <inkml:trace xmlns:inkml="http://www.w3.org/2003/InkML" xml:id="stk6" contextRef="#ctx0" brushRef="#br0">17259 9108 657 0,'0'0'140'22,"0"0"9"-22,0 0-48 0,0 0-31 16,0 0-27-16,0 0 4 14,0 0 9-13,30 28-3 14,-26-10 6-15,2 1 3 14,-2 3-12-14,3-6-21 16,-7-1-6-16,0-9-5 22,0-2-6-22,0-4-1 0,2 0-10 16,4 0 2-16,-2 0 2 14,0 0 7-14,1 0-5 16,1 0 2-16,2 0 6 14,5 0-6-14,4 0 4 16,-2 0-6-16,6 0-3 14,2 0-2-14,2 0 0 16,3 3 1-16,-1-3 1 15,0 0 0-15,5 0 7 15,0 0 3-15,-1 0-1 14,1 0 0-14,-3 0-2 17,1 0-2-17,1 0-2 14,1 0-2-14,0 0-1 15,-1 0-1-14,-1 0 0 13,-1 0-3-14,-1 0 7 16,-5-7-6-16,-4 1 4 21,-2 3 0-21,2 3 5 0,-9 0 5 14,9 0-1-13,0 0-2 14,-4 0-3-15,4 0-4 12,-9 0-4 7,9 0 2-19,5 0-2 0,-1 0 1 15,-6 0 3-15,8 0 3 15,-2 0 6-15,-2 0-9 14,6 0 5-14,-3 0-7 16,-3 0 4-16,8 0-7 26,-6 0 2-26,-2 0 1 1,3 0-1 3,1 0 4 4,-6 0 0-1,10 0-1 15,-14 0 1-22,10 0-2 0,3 0-2 18,-5 0 1-17,-6 0-3 5,10 0 0 12,-8 3 1-18,7-3 2 0,3 0 1 16,1 6-1-16,3-6-2 15,-3 4 3-15,-1-4-3 16,1 0 3-16,3 0-7 14,3 0 6-14,0 0-3 16,2 0 0-16,-6 0 2 21,3 0-2-21,-3 0 0 0,6 0 3 9,2 0-3 12,-4 0 1-20,-2 0 2-1,1 0-2 14,1 3 1-14,-6 2 0 16,3-5-2-16,-5 4 1 14,-1-1-1-14,1 7 1 16,-1-7-1-16,0 5 0 13,7 0 5-13,4 1-5 16,-6-7 0-16,1 4-2 14,-3-6-2-14,-3 0 3 16,-1 0-4-16,-3 0 5 15,10 0-1-15,-7 0 0 16,7 0 1-16,-7 0 2 21,3 0-1-21,-6 0 0 0,1 0 0 16,-14 0 1-16,7 0-2 14,-9 0 2-13,3 0-2 15,2 0 1-16,-9 0-1 13,2 0 0-13,5 0 3 16,-3 0-3-15,7 0 2 13,0 0-1-14,-5 4-2 16,-6-4 1-16,9 0-5 13,-9 0 2-13,-2 0 1 17,9 0-4-17,4 0 4 14,-7 0 0-14,-2 0 1 15,7 0-1-14,-7 0-1 18,5-10 0-19,-1-1 2 13,-7-8-1-13,3-6-3 20,-2-4-1-20,0-7 1 0,-4 1 3 13,0 3 2-13,5 7 0 16,-5 14-1-16,0 3 0 15,0 8-13-15,0 0-7 15,14 0-42-15,12 0-60 15,-7 19-187-15,6 19-168 17</inkml:trace>
    </iact:actionData>
  </iact:action>
  <iact:action type="add" startTime="47097">
    <iact:property name="dataType"/>
    <iact:actionData xml:id="d7">
      <inkml:trace xmlns:inkml="http://www.w3.org/2003/InkML" xml:id="stk7" contextRef="#ctx0" brushRef="#br0">24445 9101 170 0,'0'0'313'4,"0"0"-172"12,0 0 4-16,0 0-37 22,0 0-13-22,0 0-4 0,0 0-9 17,25-9-7-17,-25 9-13 13,0 0-9-13,0 0-8 16,4 0-25-16,5 16-6 15,-5 9 2-15,0 0-9 15,-4-1-2-15,0 5-2 14,2 4 1-14,4-5-3 16,-6-3 5-16,5-14-1 16,-5-5-5-16,0-4 5 15,4-2 0-15,-4 0-5 14,4 0 2-14,-4 0-2 16,0 0 2-16,11 0 8 14,-3 0 1-14,7 0 1 18,2 0-5-18,-5 0 2 14,3 0 0-14,0 0-2 19,2 0-5-19,-5 0-1 0,12 0 5 20,-3 0-4-20,4 0 1 10,2 0 3-9,-1 0 9 15,-3 0 4-16,10 0-6 15,-1 0 4-15,0 0-11 15,4 0-2-15,6 0 1 13,-7 0-3-13,12-2 3 16,-7-8 5-16,-4 7-2 14,-5-1-4-14,1 4 6 16,-3 0 1-15,7 0-1 21,-6 0-4-22,-1 0 1 0,1 0-4 22,3 0 2-21,-3 0-4-1,4 0 1 9,-5 0 1 0,5 0-1 10,-9-6 2-19,9 6 3 0,-9 0 3 16,9 0-3-16,-7 0 1 13,-1 0 1-12,9 0-2 14,-1-2-3-14,4-7-3 13,-4 1-1-14,-5 0 0 23,1 5 3-22,-1 3-1-1,-1 0 6 11,1 0-3 0,1 0-4-11,-1 0 4 22,1 0-5-22,-1 0 1 0,1 0 0 13,1 0-2-13,-5 0 2 17,-1 0 2-17,2 0 1 14,-1 0 1-14,1 0-2 15,0 0-1-15,3 0 2 14,-1 0-4-14,1 0 0 16,10 0 0-15,-4 0 4 12,-7 0-4-13,9 0 6 16,-6 0-5-16,6 0 2 18,-7 0-1-17,1 0 2 12,-3 0 1-13,5 0-1 20,-7 0-3-20,9 0-1 1,0 0 1 7,6 0 0 13,-2 0-1-21,2 0 1 0,-2 0 1 15,-6 0 1-15,8 0 2 16,-2 0 0-16,0 0-4 16,9 3 2-16,-9 2-2 13,2-5-1-13,-8 0 2 16,4 0-2-16,-7 3 3 14,-3-3-3-13,3 0 1 15,1 4 0-16,2 0 0 13,6-4-1-12,-4 0 1 20,6 3-1-21,-2-3 2 0,-7 0 1 8,7 6-1 8,-8-6 0-15,-5 0 1 13,5 0-1-14,0 0 1 17,-7 0-3-17,13 2 0 20,-7-2 3-19,10 0-2-1,-4 0-1 13,-3 0-2-12,4 0 2 12,-6 0 1 4,-1 0-1-17,1 0 2 0,-5 0-2 16,-1 6 3-16,3-6-3 14,-6 4 0-14,0-1 0 15,1-3 0-14,-12 0-1 13,7 4 1-14,-10-4 0 15,-3 0 0-15,7 0 0 22,-9 0 0-21,4 0 1-1,1 0-1 8,-5 0 0 13,6 0 0-21,-1 0 0 0,-1 0 0 16,3 0 0-16,-5 0 0 15,11 0 0-15,-15 0 0 14,4 0 1-14,-6 0-2 16,5 0 1-16,-5 0 0 13,0 0 0 2,0 0-2-15,0 0 2 0,0 0-2 18,4 0 1-18,-2 0-1 13,11 0 1-13,-3-25 1 23,1 3 0-23,-3-7-1 0,-2 4 1 16,-1 4-1-16,-5 6-1 7,4 5 0 16,-4 3-25-23,0 3 16 0,4 0-19 14,0-6-21-14,11 10-31 15,-2 0-65-15,-7 0-95 14,0 0-189-14</inkml:trace>
    </iact:actionData>
  </iact:action>
  <iact:action type="add" startTime="50695">
    <iact:property name="dataType"/>
    <iact:actionData xml:id="d8">
      <inkml:trace xmlns:inkml="http://www.w3.org/2003/InkML" xml:id="stk8" contextRef="#ctx0" brushRef="#br0">23880 7815 363 0,'0'0'475'23,"0"0"-341"-23,0 0 2 0,0 0-55 13,0 0-33-13,0 0-10 16,0 0-4-16,0 0 9 14,97-35-9-13,-65-4 14 14,-5-11-16-14,5-4 6 13,3-3-5-14,-1 1-7 16,-4 7-13-16,3 7 2 14,-1 9-6-14,-15 10-2 16,12 2-4-16,-8 5 3 14,-2 0-2-14,9-5-4 16,-7 8 2-16,0-3 0 21,2 5 0-21,2 7-1 0,-8-5-1 14,4 5 1-14,9 4 0 17,-3 0-1-17,9 0 3 14,2 0-3-14,-9 0 1 16,9 0 2-16,-6 28 1 13,0 10 11-13,-5 14-15 17,-4 2 3-17,0 3 17 14,0-8-17-14,-10-12 1 16,0-9-1-16,-3-3 2 13,-6-9-5-13,-4-9 7 17,0 1-4-17,5-8 3 21,-5 0-6-21,0 0 0 1,2 0 0 7,-2 0 0 13,0 0-1-20,0 0 0-1,0 0 1 16,0 0-2-16,0 0 0 14,0 0 0-14,0 10-3 16,0-10 2-16,0 7 3 14,0-7 1-14,0 6 5 16,0-4-4-16,0-2 0 18,0 0-4-17,0 0-1 10,0 0-2-11,0 0-13 18,0 0-1-18,0 0 8 13,-2 0 11-13,-13 0 0 13,-2-2 0-13,-2-8 2 16,2 3-2-16,-12-7 0 22,3 7-2-22,-1-5 1 0,-2-5 0 9,3-4-9 11,7 2-2-20,7 7-1 0,3 3 10 14,9 9 3-14,0 0 1 12,0 0 1 4,0-4 2-15,0 4-1 17,0 0 2-18,0 0 5 0,0 0 3 14,0 0 9-14,0 0 2 16,0 13-6-16,2 18-14 14,22-3 6-14,-3-6 4 16,4-1 6-16,2-4-7 23,-4-2 7-23,3 0-10 0,-9-5-7 15,-5-7 3-15,-8-3 0 8,3 0 2 14,5 0-5-22,5 0-1 0,6 0 6 14,-4-7-3-13,3-14 1 13,-4 0 0-14,1-4-2 15,-8 2-2-15,4-2 4 16,-7 4-6-16,-2 5 0 18,-1 13 0-18,-1-3 0 7,-4 6-1-1,0 0-2 7,0 0-29-13,0 0-49 16,0 0-61-16,0 0-118 14,0 0-194-14</inkml:trace>
    </iact:actionData>
  </iact:action>
  <iact:action type="add" startTime="52104">
    <iact:property name="dataType"/>
    <iact:actionData xml:id="d9">
      <inkml:trace xmlns:inkml="http://www.w3.org/2003/InkML" xml:id="stk9" contextRef="#ctx0" brushRef="#br0">23827 7568 735 0,'0'0'208'18,"0"0"-29"-18,0 0-63 13,0 0-6-13,0 0-15 15,0 0-19-15,0 0-45 21,49 159 5-21,-45-117 8 0,-4-10-4 8,6-16-15 15,-1-7 2-23,-5-9 6 0,4 0-8 16,6 0 2-16,5 0-16 13,19 0 3-13,8 0 6 16,6-11-1-16,3-18-5 14,8-2-2-14,0-1-6 18,0-4-3-18,-9 4-3 13,-9 3-2-13,-16 8 0 19,-13 14-17-19,-7 7-50 10,-5 0-20-10,0 45-43 17,0-9-201-17,-19 8-460 16</inkml:trace>
    </iact:actionData>
  </iact:action>
  <iact:action type="add" startTime="53390">
    <iact:property name="dataType"/>
    <iact:actionData xml:id="d10">
      <inkml:trace xmlns:inkml="http://www.w3.org/2003/InkML" xml:id="stk10" contextRef="#ctx0" brushRef="#br0">21977 9505 149 0,'0'0'448'3,"0"0"-300"6,0 0 36 7,0 0-63-16,-316-54-44 13,230 54-19-13,-9 0-16 16,0 12-13-16,7 26-1 14,1 12 0-14,11 18 15 17,-4 22 5-17,21 17-4 14,11 14-12-14,12 7-9 23,23 3 0-23,13 3-7 0,0 0-2 14,44 1-7-14,43-8 1 15,20-11-4-15,22-14 2 16,10-27 0-16,17-21 4 14,-6-33-7-14,-5-21 0 15,-12 0-3-15,-24-65 0 15,-27-35-1-15,-23-22 2 17,-23-15-2-17,-25-10 1 13,-11-2 0-13,0 15 0 16,-63 3-1-16,-26 25 1 14,-20 21-1-14,-14 10-35 16,12 10-35-16,18 0-79 22,74 58-85-22,15-1-400 0</inkml:trace>
    </iact:actionData>
  </iact:action>
  <iact:action type="add" startTime="54754">
    <iact:property name="dataType"/>
    <iact:actionData xml:id="d11">
      <inkml:trace xmlns:inkml="http://www.w3.org/2003/InkML" xml:id="stk11" contextRef="#ctx0" brushRef="#br0">24805 9925 515 0,'0'0'151'6,"0"0"40"7,0 0-79-13,0 0-32 16,0 0-19-16,0 0-11 22,0 0-9-22,34 21 2 0,-19-21 1 9,8 0-1 12,0-28-8-21,4-9 1 0,5-3-14 17,-1 2-8-17,1-2-4 13,4 2 5-13,2 11-1 16,-2 2-3-16,-5 8 5 15,1 5 6-15,-5 12-2 15,5 0 1-15,2 0-4 14,-1 0-8-14,-5 0-1 18,3 0-1-18,-3 19-2 12,3 16-2-12,-3 1 6 16,1 1-4-16,1 3 1 15,-7-4 0-15,2 2-2 15,-4-5-2-14,-4-1 1 20,2-11-1-20,-13-2 0-1,1-6-1 13,-1-8-1-13,-2 2 1 16,-4-7-1-16,0 0 0 14,0 4-2-14,0-4 0 16,0 5-4-16,0-1-3 14,0 4 2-14,-4-1 3 18,-34-3 4-18,-10 2 1 12,-1-6 0-12,9 2-1 17,-2-2-1-17,12 6-1 21,7-6-3-20,6 0-4-1,5 0 0 7,12 0 6 16,0 0 3-23,0 0 4 0,0 0-4 16,0 0-1-16,0 0-3 13,19 0 4-12,29 0 5 14,9 0-1-15,8 0 0 14,-8 0 2-14,-4 0 6 16,-13 0-1-16,-10 0 4 14,-5 0-4-14,-10 0 5 16,1 0-4-16,-13 0 0 14,1 0-4-14,2 0-5 23,-6 0-1-23,6 0-2 0,-6 0 2 8,0 0-2 12,5 0 0-19,-3-14-1 0,8-30 1 14,-5-6 2-14,-1-6 2 7,-4-6 0 14,0 2 0-22,0-2-1 1,0 2-2 12,0 11-1-13,0 11 0 16,0 13-3-16,0 22-17 13,0 3-67-12,0 0-68 14,0 32-131-15</inkml:trace>
    </iact:actionData>
  </iact:action>
  <iact:action type="add" startTime="59296">
    <iact:property name="dataType"/>
    <iact:actionData xml:id="d12">
      <inkml:trace xmlns:inkml="http://www.w3.org/2003/InkML" xml:id="stk12" contextRef="#ctx0" brushRef="#br0">28828 13039 497 0,'0'0'167'15,"0"0"-15"-15,0 0-39 9,0 0-42 12,0 0-20-21,0 0 4 0,0 0-16 14,0 0-3-14,27 125 8 17,-27-87 3-17,0-1-6 13,0 0-1-12,0-6-18 14,0-6-4-15,0-12-3 14,0-10-4-14,0-3-11 16,0 0-3-16,0 0-2 14,0 0 5-14,0 0 0 16,0 0-1-16,6 0 1 16,11 0 9-16,2 0 3 14,4 0-5-14,5 0 9 22,-3 0 1-22,3 0 1 0,7 0-4 11,-1-9-4 63,6-1 2-74,2-2-5 0,-2-1 2 0,5 1 3 0,-8 9 4 0,4-3 6 0,1 2-7 0,-2 1 2 0,4 3-5 0,0 0-5 5,5 0-2 11,-1-5 0-15,3 5 0 17,-1 0 6-18,5 0-4 6,-2-4 3 1,2 4-3 7,-1-3-3-14,-1-7 0 14,0 8 1-14,-5-4 4 23,7 2 2-23,0 1-2 0,2 3-1 13,0 0 2-13,-7 0-2 16,-6 0-3-16,-2 0-4 14,-1 0 3-14,5 0 0 16,-2 0-3-15,7 0-1 13,-1 0 1-14,1 0 2 15,-3 0 0-15,1 0 8 15,3 0-1-15,-5 0-8 16,1 7 6-16,-10 1-6 14,0-2-1-14,2 1-1 16,9-3 0-16,-5 1-1 21,-2-2 2-21,-6-3 0 1,-2 4 1 14,4-4-2-15,-7 0 2 9,1 6 2 13,-7-6-1-22,13 0-2 0,2 3 0 13,2-3 1-13,2 0 0 16,9 0-2-16,-9 0 1 15,7 4 1-15,-5-4 1 15,-1 4 2-15,3 0-2 15,-2-1-3-15,-4 1 1 15,-8 2 0-15,0-2-1 15,-2-4 0-15,1 4 0 16,7-4-1-16,0 0 1 14,-4 0 0-14,2 4 1 24,6-4 0-24,-8 0-1 0,10 0 0 13,-5 0 0-13,1 0 1 14,2 0 0-14,-6 0-1 17,2 3 1-17,-4-3 0 14,-5 0 0-14,1 0-1 16,-3 0 0-16,7 0 0 13,-10 0 0-13,11 0 0 16,-5 0 0-15,2 0 1 12,4 0 0-13,4 0 1 17,-6 0 0-17,0 0-1 21,-3 0-1-21,5 0 0 1,0-3 0 6,-6-1 1 15,-1 4 1-22,1 0-1 0,2 0 1 16,6 0-2-15,-9 0 2 12,-3 0-2-13,-7 0 0 16,-7 0 0-16,-3 0 0 14,2-4-1-14,-9 4 1 17,-4 0 0-17,2 0 1 14,-2 0-1-14,0 0 0 16,0 0 0-16,0 0 0 14,0 0 1-14,0 0-1 15,0 0 0-14,0 0-1 12,0-4-6-13,0 4 6 16,0 0-3-16,0-17 3 23,0-16-6-23,0-12 3 0,0-13 4 14,0 3 1-14,0-2-1 15,0-5 0-14,0 17 0 12,0 8-2-13,0 21-26 16,0 11-29-16,0 5-41 15,0 0-56-15,0 0-109 16,0 0-238-16</inkml:trace>
    </iact:actionData>
  </iact:action>
  <iact:action type="add" startTime="64258">
    <iact:property name="dataType"/>
    <iact:actionData xml:id="d13">
      <inkml:trace xmlns:inkml="http://www.w3.org/2003/InkML" xml:id="stk13" contextRef="#ctx0" brushRef="#br0">29197 14627 317 0,'0'0'255'15,"0"0"-49"-15,0 0-7 16,0 0-67-16,0 0-34 20,0 0-1-20,0 0-14 0,31 0-3 16,-31 0-18-16,0-7-7 15,0 3-5-15,0 4-9 17,0 0-8-17,0-6-9 12,0 4-1-12,0-8 1 16,-44 3 3-16,-19-1 30 14,-7-1-34-14,7 1-4 16,-15-3 2-16,-8 1-6 16,-11-2 2-16,-15 5 11 15,-15 1-9-15,-14 6 8 21,-13 0-12-21,9 0-15 1,-5 0 0 15,-3 0 0-16,9 0 0 13,-9 0 0-13,-1 0 0 16,8 0 0-16,5 0 0 14,15 0 0-13,10 6 0 14,10 1 0-15,18 5 0 15,12-8 0-15,15 2 0 16,12-3 0-16,7-3 0 14,6 0 0-14,9 5 0 15,4-5 0-15,2 0 0 15,2 0 0-15,0 0 0 15,2 0 0-14,2 0 0 21,-6 0 0-22,4 0 0 0,7 0 0 14,-5 0 0-14,7 0 0 16,1 0 0-16,3 0 0 18,4 0 0-18,0 0 0 13,-4 0 0-12,0 0 0 10,-3 3 0-10,3 1 0 15,2 0 0-16,2 1 0 13,0-5 0-13,0 0 0 17,0 12 0-17,0 5 0 14,0 2 0-14,0 6 0 16,2 0 0-16,17 8 0 14,0-5 0-14,0 9 0 15,-6 4 0-15,4 7 0 22,-1-2 0-22,1-6 0 0,2 10 0 17,-6 3 0-17,0 4 0 14,1-5 0-14,-1 5 0 16,-3-7 0-16,-3 3 0 13,3-1 0-13,-1 11 0 16,-3 9 0-16,-2 3 0 14,0-7 0-14,1 1 0 14,5 2 0-14,-6 1 0 21,1 0 0-20,-5 3 0 4,2 0 0 2,-2-2 0 6,0-3 0-13,0 4 0 17,0-14 0-17,0 5 0 21,0-2 0-21,0 9 0 0,0 18 0 8,0 4 0 15,0-4 0-23,0-16 0 0,-7-12 0 13,3-5 0-13,4 0 0 16,0-8 0-16,0 0 0 14,0-4 0-14,0-1 0 16,0-7 0-16,0 0 0 13,0 0 0-13,0-8 0 16,0 3 0-16,0 4 0 18,0 2 0-18,0-1 0 13,0 0 0-13,0-2 0 16,0-6 0-16,0-5 0 14,0-2 0-14,0-7 0 22,0-15 0-22,0 4 0 0,0-4 0 15,0 0 0-15,0 0 0 14,0 0 0-14,0 0 0 15,0 0 0-15,0 0 0 16,0 0 0-16,0 0 0 16,0 0 0-16,0 0 0 13,4 9 0-13,41-4 0 14,5 6 0-14,7-2 0 17,2-7 0-17,4 8 0 15,15-3 0-14,5 1 0 17,13 2 0-18,12-10 0 5,8 7 0 2,-7-7 0 15,3 0 0-22,-11 0 0 0,-6 0 0 14,0 0 0-14,-2 0 0 16,1 0 0-16,-7 0 0 14,3 0 0-14,-3 0 0 12,-11-7 0 5,-7-3 0-17,-10-2 0 0,-12 9 0 17,1-1 0-17,-10-2 0 14,0 4 0-14,-4 2 0 16,1 0 0-16,-1 0 0 21,4 0 0-20,6 0 0-1,-4 0 0 8,9 0 0 13,-5 0 0-21,-2 0 0 0,3 0 0 17,-8 0 0-17,-1 0 0 14,4 0 0-14,2 0 0 16,3 0 0-16,1 0 0 14,-2 0 0-14,1 0 0 16,-12 0 0-16,-7 0 0 13,-7 0 0-13,-15 0 0 16,6 0 0-16,-10 0 0 14,0 0 0-14,5 0 0 16,-5 0 0-16,0 0 0 14,0 0 0-13,0 0 0 14,0 0 0-14,0 0 0 13,0 0 0-14,0 0 0 21,0 0 0-21,0 0 0 0,0 0 0 16,0 0 0-16,2 0 0 15,-2 0 0-15,0 0 0 17,0 0 0-17,0 0 0 13,0 0 0-13,12 0 0 21,-1 0 0-21,18 0 0 8,1 0 0-8,4 0 0 16,1 0 0-15,-7 0 0 12,-5 0 0-13,-8 0 0 17,-11 0 0-17,-2 0 0 21,2 0 0-21,-4 0 0 0,0 0 0 16,0 0 0-16,0-9 0 15,0-20 0-15,0-24 0 14,7-19 0-14,-7-11 0 16,4-14 0-16,-4 3 0 14,0-21 0-14,0 1 0 15,0-4 0-15,0 3 0 15,0 4 0-15,0 2 0 16,0-10 0-16,0 3 0 13,0-4 0-13,0-4 0 16,0-6 0-16,0 2 0 16,0-6 0-16,0 12 0 15,-11 4 0-15,5 11 0 119,-3 17 0-119,-1 7 0 0,6 11 0 0,4-2 0 1,0 1 0-1,0 2 0 0,0-1 0 0,0 7 0 0,-5 2 0 0,-1 16 0 0,2 1 0 0,0 9 0 0,0 1 0 0,4 3 0 0,0 1 0 0,-5-5 0 16,5 13 0-16,0-5 0 5,0 20 0 12,0-3 0-17,0 8 0 14,0 4 0-14,0 0 0 16,0 0 0-16,0 0 0 22,0 0 0-22,0 0 0 0,0 0 0 13,0 0 0 3,0 0 0-15,0 0 0-1,0 0 0 11,0 0 0 7,-6 0-27-17,4 0-61-1,-2 0-60 15,4 0-44-15,0 0-123 15,0 4-775-15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3T20:40:53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429">
    <iact:property name="dataType"/>
    <iact:actionData xml:id="d0">
      <inkml:trace xmlns:inkml="http://www.w3.org/2003/InkML" xml:id="stk0" contextRef="#ctx0" brushRef="#br0">5427 17058 907 0,'0'0'133'2,"0"0"16"2,0 0-64 13,0 0-24-17,0 0 15 16,0 0-21-16,53 216 12 18,-30-163 3-17,0 24 6 8,9 11-15-8,1 14-4 20,20-2-15-20,2 12-12-1,12-6 6 12,-4-24-15 2,1-9-5-14,5-16-2 13,3-13-3-13,6-10-7 23,10-15 0-23,5-19-2 1,6 0-2 11,-4 0-5-8,2-65 3 9,-11-24-1-13,-4-12 0 13,-16-18 0-13,-7-16 2 15,-7-5 0-15,-12-10 0 15,-10 7 0-15,-7 19 1 15,-6 6-2-15,-4 17 2 20,-9 15 0-20,0 8-1 6,-4 17 1 2,0 15 0-4,0 9 0 7,0 9 0 9,0 13 1-20,2 2 0 0,-2 9-1 7,0-1 0 11,0 5 0-18,0 0 0 14,0 0 0-14,0 0 0 19,0 0 0-19,0 0 0 1,0 0 1 11,0 0 0 7,0 0-1-18,0 0 2-1,0 22 1 13,-34 21 6-13,-16 32-5 14,1-13 0-14,-5 10-1 17,3-15-2-17,11-11 0 17,4-18 0-17,17-12-1 12,2-7 0-12,17-9-1 15,0 0 0-14,0-20-4 19,9-51-6-20,31-31 10 0,13-8 1 13,-1 13-1-8,-8-1 1 4,-1 24-1-4,-14 26 1 10,1 23 1-14,-9 5 0 8,-7 15 2 12,-5 5-1-21,6 0-1 0,1 0 5 15,12 52 5-15,1 30 7 15,14 17 5-15,-6-5-7 21,3-13-16-21,-8-15 0 0,0-23 0 10,-13-8 0 8,-11-27 0-17,-8-8 0 2,0 0-76 3,0 0-81 11,-6 0-92-17,-20-8-121 17,-14-12-370-17</inkml:trace>
    </iact:actionData>
  </iact:action>
  <iact:action type="add" startTime="26611">
    <iact:property name="dataType"/>
    <iact:actionData xml:id="d1">
      <inkml:trace xmlns:inkml="http://www.w3.org/2003/InkML" xml:id="stk1" contextRef="#ctx0" brushRef="#br0">5172 17564 728 0,'0'0'207'12,"0"0"-24"-12,0 0-52 13,0 0-20-12,0 0 4 15,0 0-25-16,0 0-8 15,67 30-18-14,-46-67-10 14,9-34-5-15,2-13-6 16,8-32-17-16,-5 3-8 18,3 14-2-17,-10 9-9-1,-5 42 2 12,-4 23-5 5,-2 25 2-17,-13 0 11 0,-2 0 14 13,-2 0-2 7,15 0-2-20,10 29-27 0,13 27 0 13,13 22 0-12,-9-4 0 12,-8-1 0-13,-1-20 0 18,-7-16 0-17,-3-16 0 13,-6-5 0-14,-1-7 0 16,1-9 0-16,-2 7 0 8,0 6-25-2,4 2-157 12,-15-15-100-18,-4 10-328 14</inkml:trace>
    </iact:actionData>
  </iact:action>
  <iact:action type="add" startTime="27607">
    <iact:property name="dataType"/>
    <iact:actionData xml:id="d2">
      <inkml:trace xmlns:inkml="http://www.w3.org/2003/InkML" xml:id="stk2" contextRef="#ctx0" brushRef="#br0">12511 14455 562 0,'0'0'264'6,"-280"10"-114"3,76 33 11 12,-17 19-79-21,10 7-31 1,17 22-19 14,34 14-6-15,29 27 22 19,43 11 14-19,29 12 24 0,50-4-7 24,9 7-5-24,74 7-9 0,105-3-1 17,68-9-29-16,65-23-3 13,25-41-15-14,-28-49 21 16,-45-40-13-16,-60-30-2 6,-42-105-6 7,-37-74-9-13,-51-66-5 11,-36-42-2 2,-38-27 1-12,-9 22-1 19,-67 36-1-20,-19 56-5 0,-2 68 1 16,-25 68-42-16,-29 69-89 15,75 38-89-14,-13 68-128 13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3:31:24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87">
    <iact:property name="dataType"/>
    <iact:actionData xml:id="d0">
      <inkml:trace xmlns:inkml="http://www.w3.org/2003/InkML" xml:id="stk0" contextRef="#ctx0" brushRef="#br0">15464 10742 668 0,'0'0'240'3,"0"0"-114"20,0 0 12-23,0 0-58 0,259 18-19 14,-177-18 18-14,4 0 6 16,1 0-31-16,-9-6-3 14,-15 2 0-14,-14 1-1 16,-16 3-2-16,-16 0-14 14,-13 0-4-14,-4 0-2 17,0 0-5-17,0 0-7 14,-4 0-7-14,-55 28-6 15,-32-3-3-15,-22 0 0 24,-5-14 0-24,-2-3 0 0,12-2 0 13,17-6-2-13,20 0 2 11,14 0 0-5,27 0 0 6,16 0 0-12,9 0-2 17,5 0 2-17,0 0-6 13,0 0 6-13,59 0-1 16,30 0 1-16,23 0 0 14,-7 0 1-14,-12 0 0 16,-15 0 1-15,-15 0-2 12,-17-6 5-13,-18-2-3 17,-9 4-1-17,-11 4 1 15,-6 0-1-15,-2-3 0 18,0 3-1-18,0 0-2 18,0-4-1-18,-25-2 3 0,-19-6 0 16,-3 9 0-16,18-1 0 22,18 1 1-22,5 3-2 1,6 0 2 7,0 0-2 6,0-5 2-14,0-8-2 16,29 1 3-16,20 5-2 14,-7-6 0-14,-15 8 1 16,-12 2 0-16,-8-1 0 14,-7 4-1-14,0 0-1 15,0 0 0-14,0 0-1 21,-32 0 2-22,-36 0-2 0,-14 0 0 8,0 0-10 14,-2 0-54-22,-5 15-65 0,64-5-160 14,2 2-316-14</inkml:trace>
    </iact:actionData>
  </iact:action>
  <iact:action type="add" startTime="5719">
    <iact:property name="dataType"/>
    <iact:actionData xml:id="d1">
      <inkml:trace xmlns:inkml="http://www.w3.org/2003/InkML" xml:id="stk1" contextRef="#ctx0" brushRef="#br0">5707 12500 869 0,'0'0'133'15,"0"0"-2"-15,0 0-9 13,0 0-16-13,0 0 8 16,0 0-32-16,118-29-19 14,-69 29-7-14,14 0-16 16,0 0-9-16,2 0-7 22,-8 0-5-22,-4 0-2 0,-13 0-2 16,-10 0-10-16,-11 0-2 14,-9 0 0-14,-10 0-3 16,0 0-1-16,-13 0 1 22,-60 0-1-21,-26 0 0 2,-13 0-1 15,7 0 2-17,12 0 0-1,21 0-1 16,22 0-2-16,20 0 3 14,20 0 1-14,3 0-1 16,7 0-3-16,0 0 2 13,59-17 1-13,19-12 2 16,7 10-1-16,7 6 1 14,-20 5 0-13,-11 8-1 15,-25 0 2-16,-13 0 0 22,-17 0 6-22,-6 0-6 0,0 0 2 13,0 0 3-13,-40 0 8 16,-31 8-14-16,-22 17-2 15,7-5 0-15,12-1 1 16,6-1-2-16,26-5-1 14,15-1 1-14,8-9 0 15,19-3-39-15,0 0-57 15,4 0-57-15,21 0-137 16,13 0-351-16</inkml:trace>
    </iact:actionData>
  </iact:action>
  <iact:action type="add" startTime="8289">
    <iact:property name="dataType"/>
    <iact:actionData xml:id="d2">
      <inkml:trace xmlns:inkml="http://www.w3.org/2003/InkML" xml:id="stk2" contextRef="#ctx0" brushRef="#br0">1617 17894 647 0,'0'0'198'20,"0"0"-79"-20,0 0-34 0,0 0-36 16,0 0-4-16,0 0-1 14,23 47-6-14,-23-32-5 16,0 3 11-16,0 10 5 22,0 8 11-22,0 10-16 0,0-6-5 16,0 2-15-16,-4-2-15 14,0-7 2-14,0-4-9 16,4-13 4-16,0-14 0 15,0 8 3-15,0-2 8 16,-7 9 10-16,1-5-7 13,0 4 6-13,1 0-10 16,-1 5-2-16,6-4-1 14,-2-15-8-14,2 4 2 16,0-6-5-16,0 3 0 22,0 4-2-22,0 2 4 0,0 7-1 15,0 6-3-15,-4-3 3 20,4-2-3-20,0 0 4 9,0-5-3-9,0-5 1 16,0-7 0-16,0 0 0 14,0 0 9-14,0 0-1 16,0 0-2-16,0 0-2 14,0 0 3-14,0 0-1 16,0 0 2-16,0 0-6 15,0 0 0-15,0 0-1 17,23 8-3-17,-2-8 0 12,4 0 0-12,9 0 0 16,-4 0 1-16,14 0 0 23,0 0 0-23,7 0 5 0,-1 0-3 7,1 0 5 16,-5 0 0-23,3 0 2 0,-5 0-3 15,-2 0-2-15,6 0-2 14,3 0-2-13,4-8 5 14,0 1-2-15,4 3 2 14,0-2 2-13,6 6 3 10,7 0 2 7,-5 0-8-18,7 0 1 0,-7 0-6 16,-4 0 2-16,-8 0-1 15,-4 0 1-15,-5 0 1 16,7 0 0-16,2 0-1 14,-3 0-1-14,5 0 2 16,2 0 0-16,-4 0 3 21,-7 0 0-21,7 0 7 0,-4 6-7 15,4-2 1-15,-3 3-7 16,7-7 2-16,2 0-2 14,-2 0 1-14,5 0 1 15,-1 0 0-15,-4 0 1 15,-4 0-3-15,-3 0 4 19,-1 0-4-18,-3 0 0 3,1 0 2 1,-9 0-1 12,2 0-2-17,2-7 2 14,3 3-2-14,-1-2 4 15,-4 6-3-14,-2-2 0 20,2 2 1-21,-8 0 0 1,-2 0-1 15,-1 0 0-16,-5 0 0 14,3 0 0-14,-2 0 1 11,-6 0 1 8,-2 0-2-19,0 0 0 0,-6 0 0 14,-5 0 1-14,-3 0-1 16,-5 0 2-16,0 0-1 16,0 0-1-16,0 0 0 13,0 0 3-13,0 0-2 17,6 0-1-17,-6 0 0 14,0 0-2-14,0 0 2 15,0 0-1-14,0 0 1 21,0 0-1-22,0-9 1 0,0 9-1 14,0 0 2-14,0 0-2 15,0 0 0-14,0 0 0 13,0 0 1-14,0-8-3 16,0-28 3-16,0-11-3 14,0-9 2-14,0-5 2 16,0 3 0-16,0 18 1 14,0 8-3-13,0 7 1 14,0 17-1-15,0-5-4 13,0 13-35-13,0-4-41 16,0 1-61-16,0 3-69 24,13 0-146-24</inkml:trace>
    </iact:actionData>
  </iact:action>
  <iact:action type="add" startTime="10384">
    <iact:property name="dataType"/>
    <iact:actionData xml:id="d3">
      <inkml:trace xmlns:inkml="http://www.w3.org/2003/InkML" xml:id="stk3" contextRef="#ctx0" brushRef="#br0">7551 17258 725 0,'0'0'254'19,"0"0"-115"-18,0 0-22-1,0 0-59 16,0 0 0-16,0 0 2 13,21 234-6-13,-21-203-5 23,0-7-15-23,0-7-1 0,0 4-11 16,0-12-1-16,0 1-13 14,0 8-7-14,15-11 2 15,8 3 2-15,13-10-4 14,12 0 1-14,13 0 0 16,13 0 1-16,6 0 12 15,2 0 2-15,1 0 10 16,3 0-2-16,-4 0-2 13,7 0 3-13,8 0-6 16,4 0 5-15,6 0-10 13,7 0-3-14,15 0-5 16,-5 0 4-16,15 0-4 21,-4 0 2-21,4-17 0 0,2 9 4 15,-2-2-5-15,-12 7 2 15,-9 3 6-14,-11 0-8 13,-4 0 2-14,-1 0-6 16,-1 0 5-16,0 0-4 16,2 0-1-16,0 3-1 13,9-3 0-13,0 0 0 14,-5 0-2-14,5 0 4 16,-9 0-1-16,-2 0 4 14,-8 0-3-14,0 0 2 16,-5 0-3-16,1 0-3 17,-3 0 3-17,-4 0-3 14,0-3 4-14,1 3-3 16,-8 0 5-16,8 0-7 21,-7 0 0-21,6 0 0 0,-9 0 0 14,-1 0 0-14,2 0 0 16,-9 0 0-16,15 0 0 15,-6 0 0-15,-2 0 0 16,1 0 0-16,-3 0 0 14,-1 0 0-14,1 0 0 16,-7 0 0-16,0 0 0 13,-4 0 0-13,5 0 0 16,5 0 0-16,5 0 0 15,6 0 0-15,2 0 0 15,-6 0 0-15,-11 0 0 22,-6 0 0-22,5 0 0 1,-5 0 0 12,4 0 0-13,-4 0 0 16,-4 0 0-16,2 0 0 16,2 0 0-16,-3 0 0 17,-1 0 0-17,-11 0 0 13,-1 0 0-13,1 3 0 14,0 3 0-14,0-2 0 15,9 4 0-15,2-8 0 16,-2 7 0-16,3-7 0 14,-11 10 0-14,-3-8 0 15,0 4 0-15,6 1 0 23,-3-7 0-23,1 0 0 1,5 0 0 14,-3 0 0-15,1 0 0 13,7 4 0-12,-1-4 0 14,-11 0 0-15,-8 0 0 14,-8 0 0-14,-5 0 0 16,0 0 0-16,-4 0 0 14,-6 0 0-14,6 0 0 16,-3 0 0-16,-3 0 0 15,-2 0 0-15,-7 0 0 16,0 0 0-16,-4 0 0 21,0 0 0-21,0 0 0 0,0 0 0 9,0 0 0 12,0 0 0-21,0 0 0 0,0 0 0 14,0 0 0-14,0-11 0 16,0-14 0-16,0-3 0 16,0 3 0-16,0 13 0 15,-4-6 0-15,-7-1-55 17,5-22-42-17,6-16-47 13,0-38-39-13,0 51-96 14,0-1-209-14</inkml:trace>
    </iact:actionData>
  </iact:action>
  <iact:action type="add" startTime="12288">
    <iact:property name="dataType"/>
    <iact:actionData xml:id="d4">
      <inkml:trace xmlns:inkml="http://www.w3.org/2003/InkML" xml:id="stk4" contextRef="#ctx0" brushRef="#br0">10594 14982 433 0,'0'0'196'6,"0"0"-78"15,0 0 22-21,0 0-51 0,0 0-4 16,0 0-18-16,0 0-17 14,-4-32 10-14,-68 32-17 17,-10 0-14-17,-13 17-11 13,-12 16-5-13,3 2-1 14,1 12-2 4,2 8 0-18,19 8 14 0,23 2 3 16,25 0 0-16,23-4-3 12,11-7 2-12,15-6-1 17,80-2-3-17,36-1-13 14,25-8 1-14,0-21-6 15,-11-16-2-15,-25 0 7 14,-29-9-7-13,-22-48-2 14,-25-30-1-15,-18-31-1 22,-20-20-1-22,-6-21-18 0,0 7-40 15,-36 17-70-15,9 103-42 15,2 20-258-15</inkml:trace>
    </iact:actionData>
  </iact:action>
  <iact:action type="add" startTime="13218">
    <iact:property name="dataType"/>
    <iact:actionData xml:id="d5">
      <inkml:trace xmlns:inkml="http://www.w3.org/2003/InkML" xml:id="stk5" contextRef="#ctx0" brushRef="#br0">14669 14782 69 0,'0'0'306'13,"0"0"-185"-13,0 0 74 23,0 0-59-23,0 0-45 0,0 0-16 15,0 0-20-15,-78 82 2 14,34-65-19-14,-2 12 2 14,-9-4-9-14,-8 11-12 17,-5 12 3-17,-5 9-6 14,-3 14-10-14,8-3-1 16,7 1-1-16,17 9 5 13,25-3 5-13,19-3 15 16,0 3 5-16,31-7 12 15,39-2 4-15,14-20-6 23,5-18-17-23,1-28-9 0,5 0-7 7,-4-25-8 9,-3-43-2-16,-10-14-1 22,-17-16 0-22,-25-5 0 0,-27-11-22 16,-9 3-20-16,-5-15-49 13,-62 8-47-12,21 81-84 15,-1 3-377-16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3:31:24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45">
    <iact:property name="dataType"/>
    <iact:actionData xml:id="d0">
      <inkml:trace xmlns:inkml="http://www.w3.org/2003/InkML" xml:id="stk0" contextRef="#ctx0" brushRef="#br0">18123 1547 911 0,'0'0'163'7,"0"0"-57"15,0 0-14-22,0 0-48 0,0 0 6 8,0 0-6 15,0 0 20-23,0 0-1 0,0 0 7 16,244-172-6-16,-195 153-11 14,1-2-10-14,10 0-11 15,-1 5-6-15,6 3-7 14,6 1 3-14,3 5-3 16,13-2-4-16,1-3-5 15,9 5-1-15,6-7-2 16,1 3 2-16,-3 5-4 13,0 4 8-13,-6 2 2 16,-5 0-6-15,-8 0 2 14,-4 0 1-15,-14 12 4 16,-1 12-7-16,-8 1 7 21,-9-2-10-21,-4 2-6 0,-8-4 0 8,-7-6 0 14,-8 2 0-22,-6-9 0 0,0 2 0 14,1-3 0-14,-7 5 0 16,9 1 0-16,-7-1 0 13,1-3 0-13,-3 3 0 16,3-9 0-16,-3 1 0 14,-7-1 0-13,8-3 0 14,0 6 0-15,-1 3 0 15,10-2 0-15,-9 1 0 15,1-1 0-15,-5-7 0 22,-4 0 0-22,0 0 0 0,0 0 0 9,0 0 0 12,0 0 0-21,0 0 0 0,0 0 0 16,0 0 0-16,0 0 0 14,0 0 0-14,0 0 0 16,0 0 0-16,0-15 0 15,0-46 0-15,-38-25 0 16,-6-8 0-16,-15 4 0 14,6 9 0-14,-2 19 0 16,-2 18 0-16,17 13 0 14,4 16 0-14,15 8 0 16,2 1 0-16,11 2 0 14,4 4 0-14,4 0 0 16,0 0 0-16,0 0 0 22,0 0 0-22,0 0 0 0,0 0 0 8,0 0 0 13,0 0 0-21,0 0 0 0,0 0 0 23,0 0 0-23,35 29 0 0,16 21 0 22,-3-1 0-22,3-5 0 0,-11 2 0 16,2-5 0-16,-6 0 0 15,-6-1 0-15,-7-3 0 16,-6-5 0-16,-5-11 0 13,-8-4 0-13,-4-9 0 15,0-1 0-15,0 9 0 24,0 9 0-24,-46 9 0 0,-7-3 0 16,-1-6 0-16,-1 1 0 21,0-11 0-21,4 0 0 0,11-5 0 5,5-5 0 12,16-2 0-17,2-3 0 15,15 0 0-14,2 0 0 12,0 0 0-13,0 7-26 17,0 22-110-17,0-11-110 14,0 14-173-14</inkml:trace>
    </iact:actionData>
  </iact:action>
  <iact:action type="add" startTime="10907">
    <iact:property name="dataType"/>
    <iact:actionData xml:id="d1">
      <inkml:trace xmlns:inkml="http://www.w3.org/2003/InkML" xml:id="stk1" contextRef="#ctx0" brushRef="#br0">21832 10689 413 0,'0'0'269'15,"0"0"-72"-15,0 0-8 15,0 0-70-15,0 0-15 15,0 0-2-15,0 0-11 14,0 0-21-14,0 0-15 16,44 25-13-16,-44-25-8 22,0 0-15-22,0 0-2 0,0 0-17 14,0-36 0-14,-15-18 23 16,-33-10 1-16,4 9-13 14,-1 14 3-14,-12 14-6 16,-2 1 11-16,-6 7-2 14,-17 10 4-14,-5 6-3 16,-5 3-9-16,-7 0-1 15,-7 0 3-15,-5 19-6 16,-5 9 6-16,8 2-7 14,9-1-2-14,4 2 0 16,5 4 0-16,-3 1-2 22,3 8 2-22,-7 2-2 0,4 2 3 16,-2 5-4-16,9-3 2 15,-1 3-1-15,9 0 1 16,11-9-1-16,12-4 2 13,9-3-2-13,14-6 0 16,5-9 0-16,10 0 3 13,0-9-3-13,11-5 0 16,6-4-1-16,-5-1-6 14,-3 1 1-14,6-4 3 16,-2 6 0-16,-1-6-7 15,5 3 3-15,0-3-8 16,0 0 3-16,0 0-9 15,0-45 17-15,0-16 4 16,11-1-1-16,6 2-3 20,-11 2-2-20,1 8 1 0,-1 14 4 15,-6 15-5-15,4 14 4 16,-4 2 0-16,0 5 1 14,0 0 1-13,0 0 2 14,0 0-2-15,0 0 3 14,0 0-2-14,0 0 5 16,0 0-2-16,0 0 4 14,0 0-4-14,0 15-1 15,0 10-2-14,0 4 0 20,-10 4 1-21,-1-5-1 1,9 4 2 14,-2-7-2-15,-1 5 3 15,-3 5 0-15,2 2 8 15,-3-3-8-15,3-2 2 15,6-7 3-15,0-3-3 16,0-11 3-16,0-7 0 14,0-4 6-14,0 4 13 16,0-4 5-16,0 0-2 15,40 3-18-15,21-3-13 16,21 0 0-16,9 0 0 12,-1 0 0-12,-1 0 0 17,-7 0 0-17,-12-3 0 13,-22-11 0-13,-18 12 0 16,-18-1 0-16,-12 3 0 23,0-6 0-23,0 6 0 0,0 0 0 14,0 0-107-14,0 0-101 15,-8 9-105-15,-15 28-480 15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3:35:55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58">
    <iact:property name="dataType"/>
    <iact:actionData xml:id="d0">
      <inkml:trace xmlns:inkml="http://www.w3.org/2003/InkML" xml:id="stk0" contextRef="#ctx0" brushRef="#br0">9064 13373 220 0,'0'0'83'3,"0"0"-6"15,0 0-4-18,0 0 3 16,0 0-11-16,0 0 39 19,0 0 2-18,0 0-7 6,0 0-7-7,0 0-9 16,0 0-13-15,2 0-25 20,28 6 2-21,1 13-2 0,-3 9-8 17,3 0 3-17,1 7-12 13,6 9 5-13,0 5-3 17,-5 13-11-17,-1 10 0 14,-5 3-7-14,-1 2 3 23,3 4-1-23,-6-2-1 0,-2 5-1 8,-8 3-6 6,-2 3 4-14,-7-6-4 14,-4-5 0-14,0-1-5 16,0-13 1-16,0-4-1 14,0-7-1-14,0-14 0 16,0 1 0-16,-4-4-1 22,-7-12 1-22,5-14-1 0,-1-2 1 14,7-6 0-14,0-3-2 16,0 0 0-15,0 0 0 12,-4 0 0-13,4 0-4 16,-6 0-8-16,0 0-10 14,-3 0 16-14,3 0 5 20,2 0-1-20,4 0 3 11,0 0 1-11,0 0-1 15,0 0-1-15,-9 0 1 14,1 0 0-14,-9 13 1 16,2 8 3-16,0 4-2 22,1-3 3-22,1 3-3 0,5-13 2 8,3-3-3 10,-1-5 1-18,6 0-2 14,0-4 1-14,-8 0-3 20,-1 0 2-20,-14 0-1 0,-6 0-5 16,-1-8-3-16,-6-32-18 14,3-13 20-13,7-4 6 14,-5-10 2-15,1 1 0 14,5 10 0-14,2 2 0 16,-1 23 0-16,12 10 0 14,-5 8 0-14,6 13 0 16,7 0 0-16,-2 0 0 14,6 0 3-14,-4 0 0 20,4 0 15-20,0 0 7 19,0 0-3-19,0 46 2 0,0 11-17 14,19 5 11-14,6-5-6 11,4 4-1 7,-5-16 3-18,-3-1 8 0,6-7 3 16,-4 1 3-16,-2-27-1 22,-6-3 3-22,-6-2 4 0,1-6-3 8,-4 0-2 6,7 0 0-14,8 0 0 16,17 0-9-16,10 0-6 15,16-17-11-15,5-8 15 16,13-3-5-16,1-9 2 25,7-5-3-25,-10 9-3 0,-6 5-4 12,-17 7-3-12,-9 10-2 14,-22 3-3-14,-12 8-20 16,-9 0-47-16,-5 0-69 14,0 0-64-13,0 24-112 15,-5 13-662-16</inkml:trace>
    </iact:actionData>
  </iact:action>
  <iact:action type="add" startTime="3176">
    <iact:property name="dataType"/>
    <iact:actionData xml:id="d1">
      <inkml:trace xmlns:inkml="http://www.w3.org/2003/InkML" xml:id="stk1" contextRef="#ctx0" brushRef="#br0">6752 18002 588 0,'0'0'282'13,"0"0"-85"-13,236 0-60 13,-124 0-24-13,48 0-9 16,45-8-8-16,48-17-21 22,50-3-22-22,36-19 1 0,0 12 2 8,-20 7-3 6,-33 19 5-14,-46 9-10 16,-44 0-10-16,-46 0-7 14,-51 0-5-14,-42 0-9 16,-36 0-7-16,-21 0-9 15,0 9-1-15,-32-9-1 16,-109 16-2-16,-80 3 0 21,-106 6 3-21,-56 8-1 0,-34 3 1 16,-5 10 6-16,26-5-2 14,46-4-1-14,51 0 2 16,48-9-5-16,53-9 0 15,46-1 0-15,60-11 0 15,45 2 0-14,35-9 0 20,12 0-5-21,19 0 5 0,97 0 1 8,65-16-1 6,76-14 0-14,67-2-3 16,43 0 3-16,10 7-1 14,-21 14 1-14,-37 11 8 17,-62 0-8-17,-38 0 0 18,-48 3 0-18,-39 12 0 12,-45-5 0-12,-41-6 0 21,-21 0 0-21,-25 7 0 1,-42 10 0 12,-120 11 0-13,-95 5 0 16,-89 1 0-16,-14-1 0 15,8-19 0-15,42 7 0 16,55-12 0-16,64 3 0 13,79-7 0-13,53 0 0 16,44-9 0-16,26 0 0 14,123 0 0-14,109 0 0 16,100-30 0-16,56-2 0 24,7-8 0-24,-54 5 0 0,-65 7 0 7,-72 13 0 14,-74 11 0-21,-55-2 0 0,-46 6 0 16,-31 0 0-16,-9 0 0 14,-112 0 0-14,-97 0 0 16,-92 0 0-16,-40 10 0 15,29-2 0-15,40-1 0 15,68 6 0-15,69-5 0 14,65-1 0-14,41-7 0 16,29 0 0-16,40 10 0 15,111 2 0-15,67 13 0 16,60-9-96-16,-150-14-193 14,-27-2-117-14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3:31:24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05">
    <iact:property name="dataType"/>
    <iact:actionData xml:id="d0">
      <inkml:trace xmlns:inkml="http://www.w3.org/2003/InkML" xml:id="stk0" contextRef="#ctx0" brushRef="#br0">1305 3434 333 0,'0'0'357'22,"0"0"-255"-22,0 0 14 0,0 0-11 8,0 0-10 14,0 0-18-22,0 0-4 0,0 0 2 15,0 0-4-14,0 0-12 13,158-4-19-14,-116 1 1 16,11-6-4-16,6 2-13 14,11-1 5-14,-3-2 0 16,5 3 1-16,-3 1-6 15,3 4 7-15,10-2-6 16,-2 4-4-16,7 0-4 14,5 0-3-14,-1 0-5 15,6-6-1-15,-13 6 7 14,5 0 1-13,-7 0-1 14,-4 0-1-15,4 0-1 24,-4 0-6-24,4 0 8 0,7 6-5 12,-3 0-4-12,-6 4 6 16,11-7-1-16,-7 7 0 14,4-2-2-14,7-1-2 16,-8 2-4-16,5-9 3 14,-5 0-1-14,-3 0 3 16,-4 0 0-16,2 0 0 14,-2 0-2-14,3 3-6 16,-8 1 0-16,8 2 0 15,-5-6 0-15,8 0 0 16,0 3 0-16,-1-3 0 21,3 8 0-21,-14-4 0 0,8-1 0 14,0 7 0-14,0 2 0 17,-1-5 0-17,5 11 0 17,2-2 0-17,-5-4 0 13,-5 3 0-13,4-5 0 15,-8-6 0-15,8-1 0 14,4 2 0-14,3-2 0 14,-7-3 0-14,4 4 0 16,-4-1 0-16,-12 3 0 16,8-2 0-16,-9 1 0 14,-1-5 0-14,-1 3 0 22,3-3 0-22,-13 0 0 0,8 0 0 9,5 0 0 12,-3 0 0-21,11 0 0 0,-2 0 0 16,6-18 0-16,4 3 0 14,1-2 0-14,-9 2 0 16,2 3 0-16,2-1 0 15,-4 10 0-15,4-6 0 15,-8 6 0-14,4 3 0 12,2-6 0-13,-4 6 0 16,10 0 0-16,-1 0 0 14,1 0 0-14,11 0 0 16,-7 0 0-16,3 0 0 23,-2 0 0-23,-1 0 0 0,-7 0 0 7,3-4 0 11,-2 1 0-18,-4-7 0 18,9 2 0-18,-7 4 0 0,-8-3 0 16,2 3 0-16,-5 0 0 16,3 4 0-16,-6 0 0 14,5-3 0-14,-5 3 0 14,5 0 0-14,-3 0 0 18,-5 0 0-18,1 0 0 16,1 0 0-16,0 0 0 13,-3 0 0-13,-5 3 0 13,4-3 0-13,-6 0 0 16,-2 0 0-16,-5 0 0 23,7 0 0-23,2 0 0 0,0 0 0 15,6-9 0-14,-14 2 0 12,-3 7 0-13,-3-9 0 16,-7 6 0-16,-9-1 0 14,9-4 0-14,-15 8 0 16,5 0 0-16,-14 0 0 14,3 0 0-14,-10 0 0 16,-1 0 0-16,-2 0 0 14,-4 0 0-14,0 0 0 16,0 0 0-16,0 0 0 15,0 0 0-15,0 12-20 16,-44 28-164-16,12-15-221 14,-14-9-218-14</inkml:trace>
    </iact:actionData>
  </iact:action>
  <iact:action type="add" startTime="10821">
    <iact:property name="dataType"/>
    <iact:actionData xml:id="d1">
      <inkml:trace xmlns:inkml="http://www.w3.org/2003/InkML" xml:id="stk1" contextRef="#ctx0" brushRef="#br0">4595 4939 672 0,'0'0'255'16,"0"0"-151"-16,0 0 3 14,0 0-46-14,0 0-18 16,0 0 1-16,0 0-7 15,153-75 2-15,-117 60 12 16,11-2-6-16,3 0-6 21,1-2 0-21,6 1-12 0,6-1-5 14,2-1-2-14,3 2-2 16,3-1-3-16,3 1 0 14,2 5 0-14,4 1-4 16,8 2-1-16,-1 1 0 14,-1 4-1-14,-4 5 4 16,-8-4-9-16,-2 4 6 14,2 0-1-14,-11 0 1 16,-4 0-3-16,0 0 1 22,-2 0-2-22,0 21 1 0,-3-2 5 16,-5 6-5-16,-5 0-3 14,-6 3-1-14,-2 1 2 16,-5 0-2-16,-14-4 1 14,9 0-1-14,-14-5 0 16,-1-4-3-16,-1-1 1 14,-3 3-1-14,3-11 1 16,-8-1-1-15,3-3 2 13,1-3-2-14,-6 0 0 16,0 0 0-16,0 0 1 21,0 0-1-21,0 0-5 0,0 0 3 9,0 0-2 4,0 0-1-13,-36 0 1 16,-21 0 4-16,-15 0 0 22,-3 0 1-22,-8 0-2 0,-3 0 1 14,8 0-1-14,4 0-3 16,22 0-9-16,16 0 10 14,17 0-1-14,10 0 3 16,9 4 0-16,0-4 1 14,0 0 2-14,0 0 0 16,0 0-2-16,0 0 0 14,0 0 9-14,40 0 12 24,30 8-12-24,16 9-3 0,-3-2 18 7,-1 7 0 8,0-7 7-15,-13 2-15 22,-10-6 4-22,-4-1-7 0,-15-7-5 16,-2 2 1-16,-6-5-1 16,-5 0 1-16,-4 0-5 15,-16 0 5-15,3 0-2 14,-10 0-4-14,0 0-1 15,0 0-2-15,0 0 0 14,7 0-3-14,-5-33 3 16,4-27 0-16,-2-23 1 14,-4 1-1-14,0-8 0 16,0 0 0-16,0 8 0 14,0 10 0-14,-10 14 0 16,8 14-2-16,-5 19-5 15,7 4-31-15,0 8-47 17,0 9-55-17,0 4-107 21,7 0-191-21</inkml:trace>
    </iact:actionData>
  </iact:action>
  <iact:action type="add" startTime="13207">
    <iact:property name="dataType"/>
    <iact:actionData xml:id="d2">
      <inkml:trace xmlns:inkml="http://www.w3.org/2003/InkML" xml:id="stk2" contextRef="#ctx0" brushRef="#br0">13188 4419 711 0,'0'0'302'22,"0"0"-130"-22,0 0 7 0,0 0-36 14,0 0-42-14,0 0-27 16,0 0-23-16,19-4-8 14,-89 29-9-14,-25 12 7 16,-23-5-8-16,-21-4-11 22,-19 1 3-22,2-4-7 0,1-4-2 16,11-9-6-16,20-1-3 16,16 3 0-16,16-4-1 14,20 2-5-14,19-2 6 14,18-2-5-14,24-4-1 16,-2-1 0-16,11-3 0 14,2 6-1-14,0-6 1 16,0 0 1-16,0 4-2 15,0-4 2-15,0 3 1 16,0 18-2-16,0 8 3 13,0 19-4-13,0 9 0 23,0 0 0-23,0 12 1 0,0 10 0 7,2 3 0 15,11 8 1-22,-7-1-2 0,5 9 1 16,-3 9 1-16,7 11 1 14,4 8 1-14,-2 0 7 16,-4 2-11-16,1-2 0 14,1-8 0-14,-7 1 0 16,5-12 0-16,0-18 0 14,-3-12 0-14,5-10 0 17,-11-12 0-17,5-1 0 13,-1-8 0-13,3 3 0 17,-9-5 0-17,8-6 0 13,-10-1 0-13,4-15 0 16,-4 0 0-16,0-13 0 22,0-5 0-22,0-4 0 0,5 0 0 17,-5 0 0-17,4 0 0 14,-4 0 0-14,0 0 0 16,15 0 0-16,4 0 0 13,6 0 0-13,13 0 0 14,-2 0 0-14,10 0 0 25,9 0 0-25,19 0 0 0,18 0 0 5,14 0 0 11,7 0 0-16,1-10 0 16,0 7 0-16,-15-6 0 14,-8 6 0-14,-9-7 0 17,-13 7 0-17,-10 3 0 14,-6 0 0-14,-7 0 0 16,-6 0 0-16,-8 0 0 21,-5 0 0-21,-8 0 0 0,-14 0 0 14,-3 0 0-14,-2 0 0 17,0 0 0-17,0 0 0 13,0 0 0-13,0 0 0 16,0 0 0-16,0 0 0 14,6-12 0-14,-2-57 0 16,7-41 0-16,-11-45 0 14,0-29 0-14,0-41 0 16,0-28 0-16,-11-17 0 23,-20 8 0-23,3 12 0 0,7 23 0 7,-2 18 0 15,4 25 0-22,2 29 0 0,-2 36 0 16,11 34 0-16,-3 36 0 14,7 29 0-14,4 12 0 16,-10 8 0-16,5 0-72 14,-3 8-67-14,8 57-64 16,0-20-175-16</inkml:trace>
    </iact:actionData>
  </iact:action>
  <iact:action type="add" startTime="17512">
    <iact:property name="dataType"/>
    <iact:actionData xml:id="d3">
      <inkml:trace xmlns:inkml="http://www.w3.org/2003/InkML" xml:id="stk3" contextRef="#ctx0" brushRef="#br0">5223 12920 529 0,'0'0'217'15,"0"0"-63"-15,0 0-22 14,0 0-72-14,0 0-4 16,0 0-6-16,0 0-1 14,0 0-2-14,59 225 15 16,-51-193-26-16,-4-7 8 21,-4-5-25-21,0-3-4 0,0-4-8 9,4-11-7 13,9 4 4-22,14-6 10 0,16 0-10 8,16 0-3 14,0 0 1-22,4 0 4 0,0-8 12 16,0-2 2-16,11 3 2 15,-4 1 0-15,5 4-3 13,-5-3 2-13,6 0-8 16,10-2-1-16,9-1-2 14,4-5 0-14,11-2 1 16,-9-2 2-16,-2-1 6 14,-6 8-1-14,-11 1-1 16,6 0 3-16,-6 7 2 22,1-3-8-22,-3 5 4 0,6 0-3 9,5 0 0 12,-7 0-3-21,4 0 1 0,-5 0-3 16,-1 0 1-16,-4 0 0 14,0 13-6-14,4-6-1 16,-6 5 1-16,0 1 0 14,-7-1-2-14,-3 4 2 17,3-4 1-17,3-2-5 13,8-2 4-13,-4-1-1 16,6-4 3-16,4 2-3 14,-4 0 6-14,1-3-10 16,-3-2 4-16,-7 0 3 14,-1 0 3-14,-2 0-2 16,1 6-1-16,-1-6 1 22,6 0-6-22,2 0 3 0,4 0-2 14,-2 0-1-14,-2 0 1 16,4 0 3-16,-4 0-2 14,2 0-4-14,2 0 0 16,0 0 0-16,1 0 0 14,-1 0 0-14,-4-6 0 16,10 4 0-16,-6 2 0 15,5 0 0-15,-5-5 0 16,0 5 0-16,5-5 0 21,-7 5 0-21,17-3 0 0,2 3 0 8,6 0 0 14,13 0 0-22,-4 0 0 0,-9 0 0 17,3 0 0-17,-11 0 0 9,2 0 0 11,-5 0 0-20,-1 3 0 0,8 7 0 14,-4-2 0-14,-12-4 0 16,-3-4 0-16,-13 0 0 14,-16 0 0-14,0 0 0 16,-13 0 0-16,-9 0 0 14,-10 0 0-14,3-10 0 16,-8 10 0-16,1 0 0 14,-4-2 0-14,6 2 0 17,-4-5 0-17,4 0 0 14,4 2 0-14,-6-1 0 15,4 1 0-15,-13 3 0 22,11-5 0-21,-11 5 0-1,-3 0 0 14,5 0 0-14,-10 0 0 16,4 0 0-16,-4 0 0 21,5 0 0-21,-5-3 0 0,0 3 0 8,0 0 0 6,0 0 0-14,0-6 0 16,0-10 0-16,2-16 0 14,10-21 0-14,-1-18 0 17,-5 12 0-17,-6-1 0 21,0 20 0-21,0 12-3 0,0 9-22 8,0 6 2 14,0 4-26-22,0 9-24 0,0 0-35 17,0 0-44-17,0 0-25 13,11 0-54-13,6 0-305 17</inkml:trace>
    </iact:actionData>
  </iact:action>
  <iact:action type="add" startTime="19033">
    <iact:property name="dataType"/>
    <iact:actionData xml:id="d4">
      <inkml:trace xmlns:inkml="http://www.w3.org/2003/InkML" xml:id="stk4" contextRef="#ctx0" brushRef="#br0">13538 12609 577 0,'0'0'219'8,"0"0"-10"8,0 0-94-16,0 0-35 14,0 0-14-14,0 0-16 16,0 0 3-16,71 71-13 14,-64-36-5-14,-3 12-14 17,-4 6-5-17,4-9-4 21,-4-4-3-21,0-6-2 0,0-15 2 14,0-1 0-14,0-11 2 16,0-3-5-16,2-4-2 15,-2 0 4-15,9 0 8 15,-1 0 6-15,5 4 3 22,6 1-7-22,12-3-14 0,5 4-1 8,2-6-2 6,6 0 5-14,3 4 5 16,7-1-2-16,-3 7 3 15,16-4 2-15,1 3 0 15,10 0-9-15,2-6 3 23,6-3-2-23,15 0 4 0,-2 0-7 8,11 0 3 13,2 0-2-21,4 0 0 0,-9 0 3 16,-4 0 3-16,-1 0 5 14,-10 0-7-14,-3 0 4 17,-7 0-4-17,0 0-2 15,0 0-5-15,3 0 2 15,-3-3 1-15,0 3 0 13,0 0-1-13,-4 0 0 16,0 0 0-16,-8 0 1 14,1-5-1-14,-1 1-2 16,6 1 0-16,-11 3 1 23,9-6 5-23,-9 6-5 0,0 0 4 8,-1 0-1 13,-5-4-4-21,2 2 6 0,-7-3-5 15,5 0 2-15,0 2-2 15,-6 3 1-15,8 0 1 14,-6 0-2-14,0 0 0 16,-7 0 0-16,1 0 0 14,8 0-1-14,-3 0 1 16,-3-4-2-16,-11-2 0 16,-8 4-2-16,-1-7 2 15,-3 9 0-15,-1-4 0 13,-2 1 0-13,-1 3 0 16,5 0 0-16,-12 0 0 24,10-4 0-24,1 4-2 0,-1-5 1 15,5 2 1-15,4-3 2 14,-9 2-2-14,7 1 1 15,-5-1-2-15,-8-2 2 14,-2 4-1-14,0-2 0 16,-4-2 0-16,-11 3 0 14,7 3 0-14,-11 0 0 16,0 0 1-16,4 0-2 14,-4-4 2-14,0 4-2 16,8-21 1-16,1-4-1 15,1-12-1-15,3-10 2 17,-9 1-1-17,0-2-1 20,-4-5-3-20,0 3 0 0,0 10-2 8,0 12-10 15,0 15-10-23,0 13-32 0,0 0-42 14,0 0-47-14,-4 0-110 16,-4 28-134-16</inkml:trace>
    </iact:actionData>
  </iact:action>
  <iact:action type="add" startTime="27532">
    <iact:property name="dataType"/>
    <iact:actionData xml:id="d5">
      <inkml:trace xmlns:inkml="http://www.w3.org/2003/InkML" xml:id="stk5" contextRef="#ctx0" brushRef="#br0">24322 6524 916 0,'0'0'198'22,"0"0"0"-21,0 0-16-1,0 0-88 6,0 0 13 3,0 0-27 12,0 0-15-21,306 27-4 0,-188-24-10 15,4-3-4-15,0 0-8 16,-6 0-30-16,-17 0-9 14,-12 0 0-14,-20 0 0 15,-33 0 0-15,-17 0 0 14,-9 0 0-14,-8 0 0 16,0 0 0-16,0 0 0 14,0 0 0-14,0 0 0 16,0 0 0-16,0 6 0 22,-27 19-106-22,4-9-116 0,4-3-179 18</inkml:trace>
    </iact:actionData>
  </iact:action>
  <iact:action type="add" startTime="28311">
    <iact:property name="dataType"/>
    <iact:actionData xml:id="d6">
      <inkml:trace xmlns:inkml="http://www.w3.org/2003/InkML" xml:id="stk6" contextRef="#ctx0" brushRef="#br0">28021 6879 369 0,'0'0'159'8,"0"0"56"14,0 0 9-22,0 0-54 0,0 0-24 14,0 0 5-14,17 8-36 16,33-8-20-16,9 0-12 14,28 0-8-13,16 0-8 14,34 4-15-15,23-1-5 14,8-3-10-14,9 0-8 16,9 0-16-16,-5 0-13 14,-4 0 0-14,-17 0 0 16,-33 0 0-16,-37 0 0 14,-37 0 0-14,-23 0 0 16,-26 0 0-16,-4 0 0 22,0 0 0-22,0 0 0 0,0 0 0 16,-40 22-82-16,-47 14-114 14,32-12-107-14,-1 1-182 17</inkml:trace>
    </iact:actionData>
  </iact:action>
  <iact:action type="add" startTime="33065">
    <iact:property name="dataType"/>
    <iact:actionData xml:id="d7">
      <inkml:trace xmlns:inkml="http://www.w3.org/2003/InkML" xml:id="stk7" contextRef="#ctx0" brushRef="#br0">24200 15609 411 0,'0'0'146'5,"0"0"24"12,0 0-6-17,0 0-53 13,0 0-30-13,0 0-19 17,0 0-18-17,45-63-3 16,-113 38 13-16,-31 3-5 14,-29 4-15-14,-31 11-13 22,-22-2-7-22,-21 9-3 0,-2 0 0 18,-1 16-6-18,11 42 5 12,13 31 5-12,21 29 7 16,29 47 12-16,26 15 4 14,35 23-1-14,26 13 12 16,29 21-5-16,15 9-12 14,34-1-3-14,80-8-2 16,59-25-18-16,54-44-1 15,54-46 2-15,35-52-2 17,27-43-4-17,3-27 4 12,-20-31 0-12,-18-52 6 16,-36-22 2-16,-34-27-6 23,-34-31-9-23,-46-33-1 0,-42-32-1 14,-55-25 0-14,-61-30-1 16,-12-7 0-16,-117 9-3 21,-54 23 2-21,-43 51-30 0,-43 46-18 8,-20 42-35 8,4 50-63-16,180 69-109 14,27 22-231-14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3:34:56.93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255">
    <iact:property name="dataType"/>
    <iact:actionData xml:id="d0">
      <inkml:trace xmlns:inkml="http://www.w3.org/2003/InkML" xml:id="stk0" contextRef="#ctx0" brushRef="#br0">10035 4553 745 0,'0'0'288'6,"0"0"-148"16,0 0 1-22,0 0-15 0,0 0-39 14,0 0-13-14,0 0-6 15,28-12-14-15,-28 12-5 16,0 0 1-16,0 0-19 14,0 0 7-14,0 0-11 16,-9-4 0-15,-56 4 12 12,-17-3-6-13,-2 3-8 16,-17-4-20-16,-7-2-5 15,-8 6 0-15,0 0 0 15,-6 0 0-15,-9 0 0 22,-1 0 0-22,-14 0 0 0,-6 0 0 8,3 0 0 14,-7 0 0-22,11 0 0 0,3 0 0 14,16 0 0-14,2 0 0 16,10 0 0-16,0 0 0 14,4 0 0-14,3 0 0 16,4 0 0-16,-5 0 0 14,-6 0 0-14,-4 0 0 17,-4 0 0-17,-4 0 0 13,-5 0 0-13,7 0 0 16,2 0 0-16,2 10 0 22,12 2 0-22,3 1 0 0,1 2 0 8,-7 2 0 15,-5-2 0-23,-11-1 0 0,-3 1 0 15,1-1 0-15,1-4 0 14,5 2 0-14,1-2 0 16,8-2 0-16,1-4 0 14,7-4 0-14,7 0 0 16,4 0 0-16,13 0 0 14,-4 0 0-14,-3 0 0 16,5-16 0-16,6 7 0 14,11 0 0-13,3 9 0 14,8 0 0-15,-3 0 0 14,2 0 0-13,6 0 0 14,7 0 0-15,-3 5 0 22,12 8 0-22,-5-9 0 0,-3 4 0 15,8-1 0-15,-3 3 0 15,8-7 0-14,7 2 0 10,0-2 0 7,10-3 0-18,-4 4 0 0,11-4 0 14,-13 0 0-13,4 9 0 14,-4 0 0-15,-6 1 0 14,-2 8 0-14,-5-7 0 16,5 7 0-16,10-3 0 14,-11-6 0-14,-3-1 0 16,-7-4 0-16,0 0 0 22,13 3 0-22,-13 7 0 0,15 0 0 13,-3 4 0 0,3 7 0-13,6 0 0 20,-2 3 0-20,11 3 0 1,-1-2 0 12,-1 1 0-13,4-7 0 16,1 11 0-16,5 3 0 14,0 0 0-13,0 10 0 14,0 4 0-15,-2 5 0 14,2 9 0-14,-4 1 0 16,-11 9 0-16,-4 2 0 14,0 1 0-14,-4 4 0 16,13-2 0-16,3 10 0 22,-1 25 0-22,-1 20 0 0,-5-1 0 8,1 13 0 14,5 9 0-22,-5-13 0 0,7 7 0 22,-7-11 0-22,2 5 0 0,1-1 0 8,-1-8 0 6,1-1 0-14,1-9 0 16,-1 0 0-16,6 1 0 15,-1-7 0-15,1-13 0 15,-2-22 0-14,4-2 0 12,2-17 0-13,0-11 0 16,0-12 0-16,0-6 0 22,0-11 0-21,0-4 0-1,0-6 0 7,0-2 0 15,0-1 0-22,0 0 0 0,2 1 0 14,8-1 0-14,-5 5 0 17,5-2 0-17,-1 2 0 16,-5-2 0-16,-2-6 0 13,-2 0 0-13,0-9 0 16,0 0 0-16,0 0 0 14,19 0 0-14,15 0 0 16,14 0 0-16,26 0 0 14,23-9 0-14,10-7 0 23,24-9 0-23,14-3 0 0,15 4 0 13,5-1 0 3,-3 5 0-16,-6 8 0 0,-2 12 0 16,-5 0 0-16,-9 0 0 15,7 0 0-15,-8 0 0 11,9 15 0 7,-3-2 0-18,9-9 0 0,0 1 0 16,10-5 0-16,-19 0 0 14,-3 0 0-14,-12 0 0 16,-8 0 0-16,3 0 0 14,-3 0 0-14,-4 0 0 16,4 0 0-16,-10 0 0 14,-5 3 0-14,-14 4 0 16,-11 3 0-16,0-2 0 22,-4-4 0-22,0-4 0 0,-2 0 0 12,6 0 0 0,1 0 0-12,3 0 0 22,5 0 0-22,-7 0 0 0,-2 0 0 14,7 0 0-14,-3 0 0 17,3 0 0-17,12 0 0 14,2 0 0-14,9 0 0 15,-5 0 0-15,1 0 0 14,-5 0 0-14,-8 0 0 16,-3 0 0-16,5 0 0 14,0 0 0-14,-4 0 0 16,0 0 0-16,-7 0 0 22,5 0 0-22,-5 0 0 0,5 0 0 8,-11 0 0 14,6 0 0-22,-8 0 0 0,0 0 0 14,-4 0 0-14,-3 0 0 16,3 0 0-16,-11-4 0 14,-4-2 0-14,0 6 0 16,-8-2 0-16,4-3 0 14,-11 0 0-14,-8 5 0 16,-5-3 0-16,-9 3 0 14,1 0 0-14,-13 0 0 24,-6 0 0-24,-4 0 0 0,0 0 0 8,0 0 0 14,0 0 0-22,5 0 0 0,-5 0 0 14,0 0 0-14,0 0 0 16,0 0 0-16,0 0 0 14,0-4 0-14,0 1 0 16,0-2 0-16,6-23 0 14,-2-14 0-14,0-19 0 16,1-12 0-16,-5 6 0 14,2-2 0-14,-2 0 0 16,0-9 0-16,0-15 0 14,8-1 0-14,-8-16 0 17,0-17 0-17,0-1 0 21,0-19 0-21,0 1 0 0,0 6 0 8,0 6 0 14,0 12 0-22,0 15 0 0,0 2 0 14,0-2 0-14,-8-11 0 17,1-18 0-17,-1-5 0 13,-7-12 0-13,5 16 0 16,-1 10 0-16,-4 20 0 14,7 14 0-14,-3 15 0 16,3 12 0-16,-2 4 0 14,-9 6 0-14,12-9 0 17,-16-5 0-17,4-13 0 13,2-6 0-12,-2 12 0 15,0 12 0-16,11 6 0 21,4 27 0-21,-3 11 0 0,7 9 0 14,0 12 0-14,-2 0 0 16,-2 0 0-16,-7 0 0 16,3 0 0-16,0 6 0 14,-3 21-121-14,7-10-224 17,0-6-161-17</inkml:trace>
    </iact:actionData>
  </iact:action>
  <iact:action type="add" startTime="5155">
    <iact:property name="dataType"/>
    <iact:actionData xml:id="d1">
      <inkml:trace xmlns:inkml="http://www.w3.org/2003/InkML" xml:id="stk1" contextRef="#ctx0" brushRef="#br0">3807 3443 615 0,'0'0'307'15,"0"0"-164"-15,0 0 10 14,0 0-21-14,0 0-5 16,0 0-78-16,0 0 18 14,10 209 8-14,-10-112-15 16,0 25-8-16,13 14-8 22,1-2-8-22,1-12-9 0,-6-23-15 14,-1-30-8-14,-8-23-3 20,4-21-1-20,5-14-16 12,12-11-47-12,8 0-62 14,-1-16-63-14,-14-12-77 14,-14 3-252-14</inkml:trace>
    </iact:actionData>
  </iact:action>
  <iact:action type="add" startTime="5450">
    <iact:property name="dataType"/>
    <iact:actionData xml:id="d2">
      <inkml:trace xmlns:inkml="http://www.w3.org/2003/InkML" xml:id="stk2" contextRef="#ctx0" brushRef="#br0">4249 4316 254 0,'0'0'639'20,"0"0"-476"-20,0 0-4 0,0 0-55 14,257-59-17-14,-219 36-29 16,-2 1-32-16,-11-11-15 14,-12-2-10-14,-9 4-1 16,-4 3-1-16,0 7 0 15,0 8-1-15,-42 13 2 15,-2 0-1-15,-9 0-8 14,13 38 9-14,10 11 1 16,11 3 2-16,9-2 18 23,10-10 7-23,0 2 18 0,0-5-4 16,6-5-8-16,38 1-10 14,15-1-13-14,11-11-10 14,-7-1-1-14,-2-12-11 15,0-8-24-15,-16 0-13 14,-7 0-72-14,-3-28-89 16,-35-2-98-16,0-2-538 17</inkml:trace>
    </iact:actionData>
  </iact:action>
  <iact:action type="add" startTime="5885">
    <iact:property name="dataType"/>
    <iact:actionData xml:id="d3">
      <inkml:trace xmlns:inkml="http://www.w3.org/2003/InkML" xml:id="stk3" contextRef="#ctx0" brushRef="#br0">5558 3115 646 0,'0'0'180'4,"0"0"-109"11,0 0 24-15,0 0-39 16,0 0-5-16,0 0-5 14,-106-81-14-14,66 81-5 16,-2 12-10-16,6 13 2 22,7 4-7-22,3 3-4 0,3 14-1 14,9-2 2-14,11 14 11 16,3 12 4-16,0 7 21 16,0 13-8-16,0 10 15 14,32 13-10-14,-5-1-12 15,-1 7-18-15,-1-8 2 13,-4-8-11-7,-2-27-1 2,-6-11-2-6,-9-31-36 15,2-18-63-17,5-16-51 13,-11 0-73-13,0-16-334 16</inkml:trace>
    </iact:actionData>
  </iact:action>
  <iact:action type="add" startTime="6205">
    <iact:property name="dataType"/>
    <iact:actionData xml:id="d4">
      <inkml:trace xmlns:inkml="http://www.w3.org/2003/InkML" xml:id="stk4" contextRef="#ctx0" brushRef="#br0">5494 3770 901 0,'0'0'163'15,"0"0"-28"-15,0 0 29 15,0 0-75-15,-263 7-41 16,185 14-39-16,11 1-9 14,12-7-14-14,13-8-118 16,42-7-100-15,0 0-530 15</inkml:trace>
    </iact:actionData>
  </iact:action>
  <iact:action type="add" startTime="6487">
    <iact:property name="dataType"/>
    <iact:actionData xml:id="d5">
      <inkml:trace xmlns:inkml="http://www.w3.org/2003/InkML" xml:id="stk5" contextRef="#ctx0" brushRef="#br0">5872 2960 662 0,'0'0'236'9,"0"0"-52"-9,0 0-89 16,0 0-21-16,23 243 20 22,-23-121-4-22,0 11-20 0,0 11-6 8,-2-4-6 8,2-11-8-15,0-18-23 20,0-14-18-21,0-19-4 0,0-20-5 14,0-16-28-14,21-30-63 16,2-12-71-15,-8-6-92 17,-1-38-186-18</inkml:trace>
    </iact:actionData>
  </iact:action>
  <iact:action type="add" startTime="6702">
    <iact:property name="dataType"/>
    <iact:actionData xml:id="d6">
      <inkml:trace xmlns:inkml="http://www.w3.org/2003/InkML" xml:id="stk6" contextRef="#ctx0" brushRef="#br0">6089 3708 796 0,'0'0'193'12,"0"0"10"-12,0 0-53 17,-234-24-51-17,158 24-47 21,6 21-42-21,18-6-10 0,12 3-14 14,10-7-124-14,30-11-93 16,0 0-436-16</inkml:trace>
    </iact:actionData>
  </iact:action>
  <iact:action type="add" startTime="6973">
    <iact:property name="dataType"/>
    <iact:actionData xml:id="d7">
      <inkml:trace xmlns:inkml="http://www.w3.org/2003/InkML" xml:id="stk7" contextRef="#ctx0" brushRef="#br0">6773 3986 408 0,'0'0'403'11,"0"0"-194"-11,0 0-28 16,0 0-52-16,0 0-30 14,0 0-39-14,93 196-45 16,-84-152-15-16,-7-1-3 15,4-15-100-15,-6-28-115 23,0 0-356-22</inkml:trace>
    </iact:actionData>
  </iact:action>
  <iact:action type="add" startTime="7144">
    <iact:property name="dataType"/>
    <iact:actionData xml:id="d8">
      <inkml:trace xmlns:inkml="http://www.w3.org/2003/InkML" xml:id="stk8" contextRef="#ctx0" brushRef="#br0">6811 3598 658 0,'0'0'225'12,"0"0"-68"-12,0 0-46 16,0 0-81-16,0 0-25 14,0 0-5-14,0-68-37 16,3 68-137-16,7 7-147 14,3 1-74-14</inkml:trace>
    </iact:actionData>
  </iact:action>
  <iact:action type="add" startTime="7338">
    <iact:property name="dataType"/>
    <iact:actionData xml:id="d9">
      <inkml:trace xmlns:inkml="http://www.w3.org/2003/InkML" xml:id="stk9" contextRef="#ctx0" brushRef="#br0">7669 3684 389 0,'0'0'247'23,"0"0"-139"-23,0 0 48 0,0 0-35 14,0 0-19-14,0 0-19 16,-249 136 11-16,171-77-19 15,3 7-15-15,16 3-3 16,21-4-26-16,10-6-1 12,16-15-12-12,12-11-3 16,0-14-8-16,40-13-3 14,36-6-4-14,6 0-6 17,-2-46 0-17,0-32 1 14,-21-24 1-14,-19-20-3 17,-17-18-2-17,-17-7-9 20,-6 4 1-20,0 21 3 0,0 25 6 15,0 28 6-15,-10 27 2 15,6 23 1-15,-3 19-1 14,7 19 11-14,0 74 15 24,0 40-5-24,0 14 0 0,0 0-7 6,15-10-1 18,4-19 0-24,-2-15-5 0,2-20-5 7,0-19-3 8,-4-18 0-15,1-27-13 16,-3-15-36-15,2-4-33 16,-7 0-101-17,5-32 18 18,0-5-68-18,-13 18-141 0</inkml:trace>
    </iact:actionData>
  </iact:action>
  <iact:action type="add" startTime="7876">
    <iact:property name="dataType"/>
    <iact:actionData xml:id="d10">
      <inkml:trace xmlns:inkml="http://www.w3.org/2003/InkML" xml:id="stk10" contextRef="#ctx0" brushRef="#br0">8082 3975 336 0,'0'0'256'0,"0"0"-39"0,0 0 5 16,0 0-94-16,0 0-46 14,0 0-18-14,143-71-16 16,-109 44-37-16,-15-15-8 14,-6-4-3-14,-13 2-1 16,0 7-2-16,0 9-5 14,-13 18-20-14,-35 10 0 16,1 0 16-16,-3 63 12 14,3 11 2-13,16 7 13 15,14-2 11-16,13-11 14 14,4-6-5-14,0-5 13 15,0-8-3-15,21-8-23 23,25-13-7-23,5-7-10 0,3-17-5 15,5-4-15-15,-6 0-25 15,0-17-39-15,4-29-38 17,-7-1-41-17,-41 22-131 12,5 1-253-12</inkml:trace>
    </iact:actionData>
  </iact:action>
  <iact:action type="add" startTime="8225">
    <iact:property name="dataType"/>
    <iact:actionData xml:id="d11">
      <inkml:trace xmlns:inkml="http://www.w3.org/2003/InkML" xml:id="stk11" contextRef="#ctx0" brushRef="#br0">8881 3766 529 0,'0'0'137'6,"0"0"64"15,0 0-38-21,0 0-65 0,-245 29-3 14,178 8-34-14,14 2-12 16,24-3-5-16,14 2-8 15,15 3 4-15,0-5-15 15,29-1-1-15,35-13-17 15,-1-8-6-15,8-14 6 15,-12 0-3-15,-14-14-4 14,-7-33-3-14,-17-7-1 16,-4-4-4-16,-17 15-7 14,0 8 6-14,0 20-1 20,0 15 4-20,0 0 6 18,0 0 1-18,0 0-1 0,0 0-1 16,0 0 1-16,0 0 0 14,0 0-2-14,0 0 2 16,0 33 1-16,0 39-1 14,0 31-2-13,0 3-3 14,12-7-20-15,-3-27-15 14,1-22-44-14,-6-33 50 16,-4-17-52-16,5-26-105 15,-5-22-108-15,2-10-383 19</inkml:trace>
    </iact:actionData>
  </iact:action>
  <iact:action type="add" startTime="8743">
    <iact:property name="dataType"/>
    <iact:actionData xml:id="d12">
      <inkml:trace xmlns:inkml="http://www.w3.org/2003/InkML" xml:id="stk12" contextRef="#ctx0" brushRef="#br0">9205 2679 538 0,'0'0'377'3,"0"0"-220"14,0 0-11-17,0 0-48 21,32 367-12-21,-28-182-14 0,4-1-13 8,3-1-18 13,6-23-18-21,-7-30-17 0,3-32-6 18,-9-36-1-18,-4-31-36 13,9-31-62-13,-3 0-74 16,-2-31-157-16,7-20-406 16</inkml:trace>
    </iact:actionData>
  </iact:action>
  <iact:action type="add" startTime="12685">
    <iact:property name="dataType"/>
    <iact:actionData xml:id="d13">
      <inkml:trace xmlns:inkml="http://www.w3.org/2003/InkML" xml:id="stk13" contextRef="#ctx0" brushRef="#br1">16614 13149 512 0,'0'0'244'16,"0"0"-201"-16,0 0 78 14,0 0-63-14,0 0 35 22,0 0-16-22,0 0-18 0,-310-16 11 8,201 16-2 8,-1 0 11-16,-12 0-2 24,-9 0-26-24,-14 0-12 0,-11 0-5 13,-10 0 2-13,-13 12 2 17,8 4-6-17,-2 0 2 13,2-4-3-13,7 9-5 14,-17-4-7-14,-5 2 4 15,-8 6-6-15,5 4-3 22,-1 0-1-22,5-1-3 0,-1 1 0 7,-8-4 2 9,-6 3-7-16,0 5 4 22,10-8 7-22,3-3-10 0,14 3 3 16,7-7-2-16,3 2 0 14,12 7 5-14,-7 8-7 16,0-7 0-16,6 9 2 14,15-9-1-14,6 1-1 16,1-4-1-16,9 0 0 15,-9-10-4-15,-3 2 0 14,-4-2 0-14,0-6 0 14,6 3 0-11,-1-3 0 11,5-2 0-14,5 6 0 14,-2-10 0-14,-11 2 0 22,-13-5 0-22,-12 0 0 0,-6 0 0 16,10 0 0-16,-4 0 0 8,10 0 0 14,3-12 0-22,1-9 0 0,11-4 0 14,0-3 0-14,7 9 0 16,1 2 0-16,5-1 0 14,17 16 0-14,10 2 0 16,9 0 0-16,-3 0 0 14,5 24 0-14,-7 0 0 16,-1 1 0-16,7-2 0 15,-1 2 0-15,-1-4 0 15,5-4 0-15,-6-6 0 14,6 6 0-14,4-9 0 24,-7 4 0-23,14-7 0-1,3-5 0 7,9 0 0 13,4 0-3-20,11 0-16 0,2 0 16 16,6 8-2-16,5-4 5 13,-1 11-1-8,-6 2 1 4,0 4-2 8,-2 4-12-17,6-6 2 0,3 6 0 16,3 0 8-16,9 3 4 14,0 9 2-14,15 12 1 17,4-1-3-17,0 19 3 21,0 6-2-21,0 20 1 0,9 1 0 9,12 12-3 7,0 13 2-16,0 9-1 21,-2 2 1-21,0 13 2 0,4-5-2 14,-10 5 1-14,1-12 3 16,-9 0-1-16,3-3 2 15,-6 9-1-15,11-6-2 15,-7-7 1-15,5-14 0 14,-3-17 0-13,-4-6-3 14,11 6 0-15,0 8 0 14,-5 6 2-14,7-6-2 16,-8-19 2-16,-1-24-1 14,-4-5 0-14,7 1-2 16,-3-10 1-16,-1-7-1 22,9 0 0-22,-3 7 0 0,2-6 1 14,0-1 3-14,-3-9-4 16,-1 0 0-16,-1 6 0 16,-1-6-3-16,1 4 3 11,-3 5 0-5,-3-9-1 4,4-7 5 4,1-4-4-14,-7-5 0 19,4 3 0-19,-2-5-3 0,-4-10 3 14,0 0-1-14,9 7 1 16,10-7 4-16,6 12-4 14,19 6 0-13,-6-8 0 13,11 8 0-14,-5-1 0 23,-2-9 0-23,-6 2 0 0,-2 8 0 8,6-11 0 14,8-2 0-22,3 2 0 0,14 11 0 14,11-11 0-14,0 3 0 16,10 1 0-16,-8 6 0 14,4-9 0-14,5-1 0 21,-12-3 0-21,16-4 0 0,0 0-3 9,10 0 3 8,2 0 3-17,7 0-3 14,8 0 0-14,-2 0 0 15,6 0 0-15,-6 0 0 14,-3 0 0-14,-3 0 0 16,-5 0 0-16,1 0 0 23,18-11 0-23,5-17 0 0,1 3 0 14,7-5 0-14,-10-2 0 16,-3 4 0-16,-6 7 0 13,-6 5 0-13,1-5 0 16,8 14 0-16,-5-15 0 16,4 7 0-16,-2-2 0 14,0 0 0-14,-7 6 0 14,-7-7 0-14,-12 3 0 16,-10 2 0-16,5-3 0 14,-5 5 0-14,4-6 0 17,9-1 0-17,6 8 0 22,7-8 0-22,-3-1 0 0,9 9 0 15,-2-9 0-15,10 11 0 14,0 8 0-14,0-9 0 16,3 9 0-16,-12 0 0 15,-1 0 0-15,4 0 0 15,-4 0 0-15,8 0 0 14,-6 0 0-14,-5 0 0 16,-10 0 0-16,-10 0 0 14,-7 0 0-14,-6-7 0 16,-5 7 0-16,-3-9 0 14,4 6 0-14,10 3 0 16,6 0 0-16,-1 0 0 22,7 0 0-22,1 0 0 1,-4 0 0 14,-1 0 0-15,-12 0 0 14,-8 0 0-14,10 0 0 14,-2 0 0-14,-2 0 0 16,6-6 0-16,-10 2 0 15,-3-3 0-15,-1-1 0 16,3 8 0-16,14-17 0 13,1 9 0-12,0-5 0 15,3-2 0-16,4 3 0 14,-11-5 0-14,4-1 0 15,-6 11 0-15,-2 4 0 22,0-6 0-21,-10 9 0-1,-9-13 0 15,-7 10 0-15,1-5 0 14,-7 4 0-14,-3-5 0 16,3 1 0-16,-4 8 0 14,-8 0 0-14,-1 0 0 17,-3 0 0-17,4 0 0 13,-9 0 0-13,-2 0 0 16,7 0 0-16,-3-8 0 14,-2 5 0-14,9 3 0 17,2-6 0-17,-7 3 0 14,9-1 0-14,0-1 0 15,-2 5 0-15,-2 0 0 14,8-7 0-14,-2 7 0 16,8-9 0-16,-3 6 0 23,-5-7 0-23,2 3 0 0,-2-1 0 13,-13-1 0-13,-1-2 0 17,-7 6 0-17,-5 2 0 13,1-7 0-12,-4 10 0 14,-1-7 0-15,-1 7 0 14,1-8 0-14,-10 8 0 21,0 0 0-21,0 0 0 9,0-4 0-9,4-2 0 16,5-1 0-16,1-5 0 15,9-9 0-15,-8 6 0 16,4-20 0-16,3 13 0 21,-3-3 0-21,-6-12 0 0,-3-1 0 16,0-15 0-16,-6 1 0 14,0-5 0-14,0-14 0 17,0-5 0-17,0-7 0 14,0-14 0-14,0-13 0 16,-12-26 0-16,-7-11 0 13,-4-25 0-13,-11-15 0 16,4-8 0-16,-6 6 0 14,5 21 0-13,1 17 0 14,9 13 0-14,2 10 0 12,7 10 0-13,-1 4 0 16,-6-4 0-16,-4-5 0 22,0-12 0-21,-11-11-3-1,9-10-1 8,8 9-3 13,8 28-3-21,9 26 1 0,0 36 7 16,0 20 2-16,0 16 0 14,5 14-8-14,-5 7-64 15,4 0-68-15,-4 0-35 16,0 19-138-16,0 6-360 14</inkml:trace>
    </iact:actionData>
  </iact:action>
  <iact:action type="add" startTime="16477">
    <iact:property name="dataType"/>
    <iact:actionData xml:id="d14">
      <inkml:trace xmlns:inkml="http://www.w3.org/2003/InkML" xml:id="stk14" contextRef="#ctx0" brushRef="#br1">16962 13626 76 0,'0'0'750'21,"0"0"-575"-21,0 0-5 0,0 0-61 14,0 0-20-14,0 0-41 22,-72-219 33-22,51 151-26 0,2 0-8 8,5 7 16 7,9 3-21-15,5 15-8 23,0 5-10-23,0 13-10 0,0 9-7 14,5 3-1-14,32 11-6 16,10 2 0-16,24 0-4 14,12 0-34-14,-10 6-54 17,10 25-24-17,-20-3-84 13,-46-16-31-13,-15 0-458 17</inkml:trace>
    </iact:actionData>
  </iact:action>
  <iact:action type="add" startTime="16762">
    <iact:property name="dataType"/>
    <iact:actionData xml:id="d15">
      <inkml:trace xmlns:inkml="http://www.w3.org/2003/InkML" xml:id="stk15" contextRef="#ctx0" brushRef="#br1">17594 13345 924 0,'0'0'187'20,"0"0"-41"-20,0 0-82 0,0 0-52 14,74 209-12-13,-74-172-38 14,0-37-100-15,0 0-243 16</inkml:trace>
    </iact:actionData>
  </iact:action>
  <iact:action type="add" startTime="16904">
    <iact:property name="dataType"/>
    <iact:actionData xml:id="d16">
      <inkml:trace xmlns:inkml="http://www.w3.org/2003/InkML" xml:id="stk16" contextRef="#ctx0" brushRef="#br1">17605 12778 457 0,'0'0'229'20,"0"0"-46"-20,0 0-51 0,0 0-55 8,0 0-38 15,0 0-26-23,0-144-10 0,0 144-3 15,0 0-73-15,0 0-255 14,14 0-245-14</inkml:trace>
    </iact:actionData>
  </iact:action>
  <iact:action type="add" startTime="17106">
    <iact:property name="dataType"/>
    <iact:actionData xml:id="d17">
      <inkml:trace xmlns:inkml="http://www.w3.org/2003/InkML" xml:id="stk17" contextRef="#ctx0" brushRef="#br1">18167 12855 613 0,'0'0'144'20,"0"0"72"-20,0 0-97 0,0 0-28 16,0 0-8-16,-139 209-11 14,114-162-16-14,6 3-9 24,6-9-12-23,13-4-18-1,0-9-3 5,0-12-9 11,36-7-5-16,4-9-2 15,13 0-7-15,-9-32-6 16,-6-29 3-16,-8-9 2 14,-9-4-3-14,-5 0 4 15,-13 10 4-15,-3 14 4 14,0 17 1-14,0 20 0 16,0 13 0-16,0 0 2 23,0 59 39-23,0 35-13 0,-7 41 2 15,3 16-7-15,-4 15 3 14,8 9-5-14,-3 9 7 16,-5 2 1-16,-7-20-9 14,-6-27-5-14,-6-25-6 16,-5-31-3-16,1-26-3 14,1-24-3-14,-8-30-3 16,-2-3-2-16,2-33-41 14,-10-64 12-14,8-34-21 17,10-21-57-17,7-10-52 14,23 96-61-14,0 13-256 16</inkml:trace>
    </iact:actionData>
  </iact:action>
  <iact:action type="add" startTime="17668">
    <iact:property name="dataType"/>
    <iact:actionData xml:id="d18">
      <inkml:trace xmlns:inkml="http://www.w3.org/2003/InkML" xml:id="stk18" contextRef="#ctx0" brushRef="#br1">18454 12181 558 0,'0'0'218'15,"0"0"-43"-15,0 0-47 21,0 0-59-21,0 0-8 0,0 0-27 16,36 70 27-16,-30 7 7 14,11 17-20-14,-4 12 0 16,-3 13-5-16,-2-4-11 14,-3-5-4-14,3-5 2 16,-8-15-11-16,0-18 3 22,4-12-10-22,3-32-8 0,-7-13-1 8,8-15-3 6,1 0 1-14,7-3-1 16,14-47-10-16,-1-6 7 22,5 7 3-22,-7 11-3 0,-8 26 3 14,-6 8 2-14,6 4 3 16,-4 0 1-16,10 25 0 14,2 29 6-14,-8 7-9 16,-6-4 1-16,0-1-4 14,-3-3 0-14,-1-10-5 16,1-11-11-15,5-8-20 13,2-12-36-14,8-12-96 15,9 0-30-14,-28-33-123 12,9-17-322-12</inkml:trace>
    </iact:actionData>
  </iact:action>
  <iact:action type="add" startTime="18117">
    <iact:property name="dataType"/>
    <iact:actionData xml:id="d19">
      <inkml:trace xmlns:inkml="http://www.w3.org/2003/InkML" xml:id="stk19" contextRef="#ctx0" brushRef="#br1">19175 11858 488 0,'0'0'284'7,"0"0"-112"9,0 0-35-16,0 0-87 14,0 0 17-14,0 0 4 16,21 302-3-16,-13-184-5 14,3 10-10-14,-5-2-13 16,-2-11-16-16,2-14-14 14,-6-19-7-14,3-25-1 16,-3-17-2-16,6-18-3 22,-6-15-20-22,4-7-52 0,7 0-51 9,8 0-65 13,-9-19-99-22,1-6-102 0</inkml:trace>
    </iact:actionData>
  </iact:action>
  <iact:action type="add" startTime="18373">
    <iact:property name="dataType"/>
    <iact:actionData xml:id="d20">
      <inkml:trace xmlns:inkml="http://www.w3.org/2003/InkML" xml:id="stk20" contextRef="#ctx0" brushRef="#br1">19489 12454 642 0,'0'0'281'13,"0"0"-159"-13,0 0-27 16,0 0-45-16,0 0 38 22,0 0-44-22,-222-29-36 0,144 29-8 16,11 0-17-16,8 0-107 14,44 0-140-14,11 0-420 18</inkml:trace>
    </iact:actionData>
  </iact:action>
  <iact:action type="add" startTime="19193">
    <iact:property name="dataType"/>
    <iact:actionData xml:id="d21">
      <inkml:trace xmlns:inkml="http://www.w3.org/2003/InkML" xml:id="stk21" contextRef="#ctx0" brushRef="#br1">17341 15549 812 0,'0'0'185'2,"0"0"-22"23,0 0-84-25,40 243-37 0,-40-171-25 14,0-10-17-14,0-5-7 16,0-20-70-16,0-37-160 14,0 0-555-14</inkml:trace>
    </iact:actionData>
  </iact:action>
  <iact:action type="add" startTime="19349">
    <iact:property name="dataType"/>
    <iact:actionData xml:id="d22">
      <inkml:trace xmlns:inkml="http://www.w3.org/2003/InkML" xml:id="stk22" contextRef="#ctx0" brushRef="#br1">17299 15069 104 0,'0'0'684'13,"0"0"-541"-13,0 0-1 14,0 0-99-14,0 0-35 16,0 0-8-16,0-122-18 14,0 122-105-14,0 0-171 17</inkml:trace>
    </iact:actionData>
  </iact:action>
  <iact:action type="add" startTime="19575">
    <iact:property name="dataType"/>
    <iact:actionData xml:id="d23">
      <inkml:trace xmlns:inkml="http://www.w3.org/2003/InkML" xml:id="stk23" contextRef="#ctx0" brushRef="#br1">17999 15330 472 0,'0'0'223'19,"0"0"-22"-19,0 0-62 0,0 0-51 16,0 0-6-16,0 0-15 13,-104 225-3-12,58-168-7 15,6-5-4-15,8 11-16 12,9-7-9-13,15-3-13 16,8-3-3-16,0-10-4 14,8-11-8-14,41-12-2 16,1-17-2-16,-3 0-5 14,-7-33-1-14,-2-49 2 16,-13-29 2-15,-10-26 3 20,-7-20-4-21,-6-1-10 0,-2-1 7 15,0 27 4-15,0 39 3 17,0 40 2-17,0 28 0 12,0 25 2-12,0 0 0 16,0 0 0-16,0 0 9 14,0 49 8-14,0 33-12 16,0 20 0-16,0 5 3 14,0 2 2-14,0-6 3 16,17-10-3-16,0-11-1 14,-2-13-5-14,4-11-5 16,-5-17 1-16,5-12-1 23,0-14-6-23,0-3-30 0,7-12-20 7,-7 0-65 15,-5 0-11-22,1-9-75 0,-15-7-142 18</inkml:trace>
    </iact:actionData>
  </iact:action>
  <iact:action type="add" startTime="20045">
    <iact:property name="dataType"/>
    <iact:actionData xml:id="d24">
      <inkml:trace xmlns:inkml="http://www.w3.org/2003/InkML" xml:id="stk24" contextRef="#ctx0" brushRef="#br1">18313 15714 358 0,'0'0'331'14,"0"0"-94"-13,0 0-69 13,0 0-82-14,0 0-36 16,0 0-1-16,244-86-27 22,-229 29-14-22,-15 13-6 0,0 10-2 8,0 6-1 14,0 12-1-22,-34 16-8 0,-8 0 8 14,8 7 2-14,-2 56 12 20,3 10 10-20,14 9 5 10,12 0 5-10,7-5-1 16,0-9-1-15,0-1-2 13,0-15-11-14,19-14-9 15,11-14-8-14,10-24-5 12,0 0-22-12,13-6-24 14,-1-41-19-15,1-14-26 15,-9 4-7-15,-6 0-48 15,-34 36-88-15,-4 9-125 41</inkml:trace>
    </iact:actionData>
  </iact:action>
  <iact:action type="add" startTime="20405">
    <iact:property name="dataType"/>
    <iact:actionData xml:id="d25">
      <inkml:trace xmlns:inkml="http://www.w3.org/2003/InkML" xml:id="stk25" contextRef="#ctx0" brushRef="#br1">18844 15546 284 0,'0'0'161'15,"0"0"3"-15,0 0 5 14,0 0-53-14,0 0-18 16,0 0-16-16,-108 106-22 14,96-69-6-14,12 5-11 16,0-6-1-16,0-4-26 22,0-2-10-22,25-23-6 0,13-7-1 14,6 0-9-14,7-25-7 16,-16-30 10-16,-5-12 4 15,-7 6 3-15,-17 17 0 15,-1 6 1-15,-5 23-2 14,0 15 1-14,0 0 0 16,0 0 1-16,0 8 18 14,0 45-8-14,0-6-3 16,-5 16 0-16,5-1-7 14,0 3-1-14,0-5 0 16,0-2-12-16,0-29-25 23,9-13-15-22,14-16-46-1,-15 0-140 14,-3-34-99-14</inkml:trace>
    </iact:actionData>
  </iact:action>
  <iact:action type="add" startTime="20833">
    <iact:property name="dataType"/>
    <iact:actionData xml:id="d26">
      <inkml:trace xmlns:inkml="http://www.w3.org/2003/InkML" xml:id="stk26" contextRef="#ctx0" brushRef="#br1">19162 14563 434 0,'0'0'230'6,"0"0"21"17,0 0-59-23,0 0-81 0,0 0-29 14,4 318-7-14,0-159-21 16,7 9-14-16,-1-10-9 14,3-15-13-14,-5-24-15 16,1-16-3-16,4-17-1 14,5-21-50-14,-3-17-75 16,2-23-23-16,-11-25-138 15,-1 0-379-15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3:37:09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57">
    <iact:property name="dataType"/>
    <iact:actionData xml:id="d0">
      <inkml:trace xmlns:inkml="http://www.w3.org/2003/InkML" xml:id="stk0" contextRef="#ctx0" brushRef="#br0">1042 7364 583 0,'0'0'128'21,"0"0"-7"-20,0 0 21-1,0 0-34 14,0 0-1-14,0 0-3 16,-9 0 12-16,49 0-12 14,28 0-16-14,33 0-7 15,25 0-16-14,39-11-6 12,22-27-11-13,18-10-13 17,20-1-4-17,-1 0-6 23,-7 4 2-23,-5 15-2 0,-22 6-16 13,-23 7 5-13,-30 5 1 16,-26 9-3-16,-24-1-12 16,-24 0 0-16,-32 4 0 14,-14 0 0-14,-10 0 0 14,-7 0 0-14,0 0 0 16,-83 0 0-16,-62 21 0 14,-59 15 0-14,-41 1 0 16,-33-1 0-16,-4-2 0 14,14-3 0-14,24 3 0 16,20 3 0-16,35-5 0 22,33 8 0-22,31-12 0 0,52-3 0 23,22-13 0-22,32-2 0-1,19-10 0 23,0 0 0-23,27 0 0 0,68 0 0 13,57 0 0-13,38 0 0 16,39 0 0-16,33 0 0 14,9-12 0-14,-3-11 0 16,-30 1 0-16,-33 4 0 14,-47 3 0-14,-30-2 0 16,-20-1 0-16,-26-1 0 14,-23 7 0-14,-17-4 0 16,-21 8 0-16,-21-5 0 14,0 1 0-14,-101-5 0 16,-74 5 0-16,-53 9 0 18,-22 3 0-18,9 0 0 18,24 0 0-17,36 0 0 10,48 19 0-11,39 2 0 19,30-4 0-19,41-13-86 0,23-4-163 15,17 0-142-15</inkml:trace>
    </iact:actionData>
  </iact:action>
  <iact:action type="add" startTime="6347">
    <iact:property name="dataType"/>
    <iact:actionData xml:id="d1">
      <inkml:trace xmlns:inkml="http://www.w3.org/2003/InkML" xml:id="stk1" contextRef="#ctx0" brushRef="#br0">7028 7051 579 0,'0'0'211'5,"0"0"-100"13,0 0-25-18,0 0-38 14,0 0-6-14,0 0-5 15,0 0-5-15,11 155-4 15,-11-123-7-15,0-7 2 16,0 2-1-16,0 1 4 15,0-3-2-15,0 4-5 16,0-8-3-15,0-6-1 11,0-2-1-12,0-9-6 16,0-4 3-16,2 0 6 21,19 0-3-21,9 0-5 0,-3 0 6 14,15 0 7-14,0 0 12 16,11 0-1-16,6 0-5 16,4-7-3-16,7-11 5 14,1 7-6-14,1-10-3 14,10 2-4-14,0 1 3 16,1-1 0-16,7 3 4 14,1-2-3-14,-3 3 2 16,11 2-5-16,-4 1 2 22,-2 5-3-22,0 7-3 0,-7-6 0 16,-4 6-6-16,-4 0 0 14,-2 0-4-14,-4 0 3 16,1 0-4-16,-9 0 3 14,-5 0-3-14,-7 0 3 16,1 0-3-16,-7 0 0 14,3 0 0-14,-13 0-3 16,-3 0 1-16,-12 0 0 14,-6 0 2-14,-6 0-3 16,1 0 1-16,-6 0 0 23,3 0 0-23,-3 0 0 0,6 0 0 7,-3 0 0 15,-5 0-1-22,13 0 0 0,-5 0-2 14,3-19 1-14,-1-23-1 16,-5 2 2-16,-7-6-4 14,0-6 3-14,0 2 1 16,0 1-6-16,-7 13 1 14,-5 7-53-14,-1 12-54 16,13 9-75-16,0 8-80 13,0 0-199-12</inkml:trace>
    </iact:actionData>
  </iact:action>
  <iact:action type="add" startTime="7677">
    <iact:property name="dataType"/>
    <iact:actionData xml:id="d2">
      <inkml:trace xmlns:inkml="http://www.w3.org/2003/InkML" xml:id="stk2" contextRef="#ctx0" brushRef="#br0">17137 6935 468 0,'0'0'260'18,"0"0"-130"-18,0 0 11 0,0 0-74 16,0 0-11-16,0 0 2 22,40 139-10-22,-40-97-2 0,0-2 2 8,4-2 6 13,-4-7-17-21,0-6-9 0,4-8-16 17,1-2-6-17,5-1-5 14,1-7 0-14,14-7 0 16,2 0-1-16,9 0 1 14,10 0 1-14,3 0 1 15,6 0 10-15,10 0 0 15,-6 0 7-15,4 0 1 16,-2 0-6-16,9 0 6 14,-1 0-4-14,1 0 1 16,12-7-5-16,15-11 5 14,4-1 1-14,5-6 3 23,14 0 0-23,-13-7-1 0,9-1-5 9,-11 8 6 6,-1 0-4-15,-3 12-1 21,-6 6 4-21,4 7-6 0,-4 0-3 14,-7 0-1-14,-10 0-5 17,0 0 3-17,-8 0 0 13,-5 4-8-13,2-1 2 16,-12 3-2-16,-6-2-1 14,-7-4 1-14,-7 3 0 16,-5-3 0-16,-1 0-1 14,-10 0 0-14,-8 0 0 16,2 0 0-16,-13 0 0 22,4 0 2-22,-2 0-3 0,2 0 1 8,7 0-2 12,-3 0 2-19,3 0 2 16,-1 0-2-17,7 0 1 0,-4 0-2 14,1 0 2-14,-5 0-2 16,-5 0 1-16,-4 0 0 14,2 0 0-14,-2 0-2 16,0 0-1-16,0 0 0 15,0 0-1-15,0-13 2 15,0-22 1-15,0-10 1 14,0 7 0-14,9 2 0 16,-5 7 0-16,0 0-8 14,2 1-29-14,1 3-55 16,3 10-52-16,-10 11-133 23,2 4-134-23</inkml:trace>
    </iact:actionData>
  </iact:action>
  <iact:action type="add" startTime="12274">
    <iact:property name="dataType"/>
    <iact:actionData xml:id="d3">
      <inkml:trace xmlns:inkml="http://www.w3.org/2003/InkML" xml:id="stk3" contextRef="#ctx0" brushRef="#br0">4871 7651 198 0,'0'0'470'2,"0"0"-365"15,0 0-2-17,0 0 28 16,0 0-73-16,-266 0-8 14,154 53-19-14,3 7-6 14,1 11-3-14,7 17 16 16,15 20 7-16,8 25 5 14,25 28 2-14,5 11 10 16,27 11-13-16,12 1-16 15,9-5-7-15,0-11-3 15,51-13-5-15,39-24 2 17,37-24-2-17,27-38-7 21,16-33 6-21,5-36-13 0,0 0 3 8,-17-78-5 14,-12-48 0-22,-33-50-2 0,-35-39-1 15,-42-40 1-15,-36-23-3 15,0-12 2-15,-71 12-1 14,-3 38 1-14,-15 47-4 16,13 59-29-16,-12 44-57 14,58 90-125-14,7 5-170 16</inkml:trace>
    </iact:actionData>
  </iact:action>
  <iact:action type="add" startTime="13517">
    <iact:property name="dataType"/>
    <iact:actionData xml:id="d4">
      <inkml:trace xmlns:inkml="http://www.w3.org/2003/InkML" xml:id="stk4" contextRef="#ctx0" brushRef="#br0">31489 7720 384 0,'0'0'137'27,"0"0"12"-26,0 0 13-1,0 0-30 0,0 0-35 8,0 0-19 14,0 0-19-22,-289-22-9 0,184 44-6 16,-11 13 4-16,-10 20 5 14,-5 18-15-14,5 14-4 16,-3 13-10-16,13 15-9 14,15 7-1-14,19 14-5 17,19 20-4-17,31 15 19 13,17 12 4-13,15 10 3 16,15-6-6-16,63-11-6 15,30-22 0-15,24-26 3 16,18-26-6-16,6-30-5 13,-7-34 1-13,-7-30-4 16,-12-8 5-16,-12-58-13 22,0-60 0-22,-17-54 0 1,-14-30-2 6,-20-27 0 15,-27-17 2-22,-21 5 0 0,-17 12-1 14,-2 26-1-14,-25 31-2 16,-38 33 1-16,-19 28-29 11,0 21-46 5,-13 12-38-16,0 23-94 18,59 55-37-18,2 0-549 0</inkml:trace>
    </iact:actionData>
  </iact:action>
  <iact:action type="add" startTime="16659">
    <iact:property name="dataType"/>
    <iact:actionData xml:id="d5">
      <inkml:trace xmlns:inkml="http://www.w3.org/2003/InkML" xml:id="stk5" contextRef="#ctx0" brushRef="#br0">1097 17941 460 0,'0'0'168'24,"0"0"-23"-24,0 0-14 0,0 0-19 13,0 0-42-13,0 0-5 16,0 0 1-16,0 109-5 14,0-92 17-14,0 0 9 29,16-5-8-29,20 13-21 0,15-5-4 0,21 5-5 9,16 2-23-1,9 1 1 15,15-6-4-23,10-6 2 0,13 0-4 12,6-16 4-12,4 0-4 16,7 0 0-16,10 0-8 14,-2-19 2-14,-6-6 0 16,-21-4-8-16,-19-5 2 14,-30 15 0-14,-6 1 1 16,-19 8-7-16,-13 1 4 14,-10 9-2-14,-10-9-1 16,-12 9 1-16,-7 0 0 22,-5 0 4-22,-2 0-5 0,0 0 6 8,0 0 1 14,0 0 1-22,0 0-5 0,0 0 3 17,0 0-5-17,0 0-5 13,6 0 0-13,-6 0 0 16,4 0 0-16,0 0 0 14,-4 0 0-14,11 0 0 16,2 0 0-16,-5 0 0 14,5 0 0-14,-9 0 0 16,-4 0 0-16,0 0 0 14,0 0 0-14,0 0 0 16,0 0 0-16,0 0 0 14,-23 0 0-14,-62 0 0 17,-49 0 0-17,-56 0 0 21,-40 0 0-21,-31 0 0 0,-2 0 0 14,12 0 0-14,19 18 0 12,19-11 0 3,34 14 0-15,27-9 0 19,41 1 0-19,35-1 0 1,34-12 0 13,27 7 0-14,15-7 0 16,0 0 0-16,46 0 0 13,60 0 0-13,35 0 0 16,32 0 0-16,25 9 0 14,17-9 0-14,10 0 0 17,1 12 0-17,-5-5 0 21,-15 11 0-21,-20-7 0 0,-16 7 0 16,-20-11 0-16,-9 2 0 14,-19-9 0-14,-10 0 0 16,-19 0 0-16,-24 0 0 14,-26 0 0-14,-14 0 0 16,-16 0 0-16,-7 0 0 21,-2 0 0-21,-4 0 0 1,-4 0 0 8,-93 8 0 5,-46 4 0-14,-45-5 0 15,-16 3 0-15,-24-10 0 14,-8 0 0-14,4 0 0 16,15 3 0-16,34 1 0 24,42 1 0-24,46-5 0 0,42 0 0 12,20 0 0-12,28 0 0 16,5 0 0-16,43 0 0 14,70 0 0-14,54 0 0 16,44-5 0-16,25 1 0 14,-2 1 0-14,-15-7 0 16,-38 10 0-16,-36 0 0 14,-25 0 0-14,-27 0 0 16,-23 0 0-16,-24 0 0 14,-21 0 0-14,-20 0 0 17,-5 0 0-17,-87 0 0 21,-54 0 0-21,-45 0 0 0,-7 0 0 8,-1 0 0 14,29 0 0-22,28-15 0 0,30 11 0 17,44-2 0-17,42 6-51 13,21 0-212-13,10 0-191 17</inkml:trace>
    </iact:actionData>
  </iact:action>
  <iact:action type="add" startTime="19106">
    <iact:property name="dataType"/>
    <iact:actionData xml:id="d6">
      <inkml:trace xmlns:inkml="http://www.w3.org/2003/InkML" xml:id="stk6" contextRef="#ctx0" brushRef="#br0">13177 17859 631 0,'0'0'213'10,"0"0"-7"-10,0 0-77 16,0 0-56-16,0 0-8 15,0 0-19-15,0 0 5 16,0 225-4-16,0-185-6 21,0 4 2-21,7 9-12 1,-7-15 3 15,4 7-7-16,4-21-3 14,-3-3-7-14,1-5-3 16,2-16 1-15,7 0-3 19,12 0 2-20,13 0-13 0,11 0 1 9,6 0 0 5,17 0 6-14,-1-7 2 17,14-11 4-17,-5 11 6 13,-2 2 5-13,13-2-3 16,-3 7 0-16,3 0-4 14,8 0 0-14,-4 0 1 16,6 0-7-16,9 0-1 14,6 0-3-14,9-10-3 17,3 3 2-17,1-11 0 21,-5 16 7-21,3 2 2 0,-7 0-4 22,-8 0-2-22,-7 0 1 0,1 0-4 8,-11 0-2 9,2 0-2-17,-6 0-1 13,-3 0 1-13,-3 0-3 14,-10 0 0-14,-7-9 0 16,-13 9 0-16,-7 0 0 14,-7-7 0-14,-14 7 0 16,1 0 0-16,-14 0 0 14,-3 0 0-14,-2 0 0 16,-7 0 0-16,-4 0 0 22,4 0 0-22,-4 0 0 1,4 0 0 12,7 0 0-13,-7 0 0 16,2 0 0-16,1-9 0 14,3 6 0-14,-1-3 0 16,3-1 0-16,7 3 0 16,2 4 0-16,13-8 0 14,2-2 0-14,6-2 0 23,-8 5 0-22,-1 7 0-1,-7-9 0 6,-5 9 0 8,-4-7 0-13,-3 7 0 14,3 0 0-15,-6 0 0 16,1 0 0-16,-7 0 0 22,-1 0 0-22,-4 0 0 0,0 0 0 14,4 0 0-14,-4 0 0 16,6 0 0-16,-6 0 0 14,0 0 0-14,0 0 0 16,0 0 0-16,0 0 0 14,0 0 0-14,0 0 0 16,0 0 0-16,0-8 0 14,0-14 0-14,0-22-3 16,0-12 0-16,5-6 3 15,-5-13-2-15,0 15 2 15,0 2-12-15,0-3-15 22,0 12-18-22,0 8-33 0,0 13-60 16,0 10-71-16,0 18-137 9,0 0-624 31</inkml:trace>
    </iact:actionData>
  </iact:action>
  <iact:action type="add" startTime="20764">
    <iact:property name="dataType"/>
    <iact:actionData xml:id="d7">
      <inkml:trace xmlns:inkml="http://www.w3.org/2003/InkML" xml:id="stk7" contextRef="#ctx0" brushRef="#br0">25789 17919 697 0,'0'0'185'3,"0"0"-15"4,0 0-61 10,0 0-21-17,0 0-10 14,0 0-25-14,0 0-9 14,0 193-15-14,0-149 8 16,0-7-10-16,0 1 1 22,0-19-14-22,0-1 0 0,0-11 2 15,0 4 4-15,6-1-4 15,11 5 1-15,11-5-3 16,8-10-6-16,1 0 2 14,14 0-2-14,10 0 6 16,2 0 0-16,17 0 5 15,15-10 0-15,13-5-3 15,16 3-1-15,11-13-2 18,10 9 2-18,1 4 0 12,1-5 8-12,-1 5 0 14,5 3 4-14,-5-6-3 16,3-2-5-16,-3 5-3 14,-3-6-3-14,-2 8 1 16,-10 1-9-16,-15 0 1 22,-7 2-2-22,1 7 5 0,-3 0-7 12,13 0 4 2,-6 0-1-14,2 0 2 19,4 0-3-19,-12 0 0 0,-3 7 0 15,-10-7-4-15,-2 0 5 15,-13 9 0-15,-4-9-5 15,-1 0 0-15,-16 0 0 20,-4 0 0-20,-6 0 0 4,-7 0 0 4,-2 0 0 6,-15 0 0-13,-10 0 0 12,-7 0 0-13,-1 0 0 16,-7 0 0-16,0 0 0 22,0 0 0-22,0 0 0 0,0 0 0 14,0 0 0-14,0 0 0 16,0 0 0-16,0 0 0 10,0 0 0 10,0 0 0-20,0 0 0 0,0 0 0 14,0 0 0-14,0 0 0 16,0-24 0-16,0-26 0 14,0-28 0-14,-19 2 0 16,8-14 0-16,5 8 0 15,-7 11 0-15,11 15 0 15,-2 10 0-15,0 27-40 22,-1 10-37-22,5 9-64 0,0 0-45 15,0 0-128-15,0 0-447 16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3:41:41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35">
    <iact:property name="dataType"/>
    <iact:actionData xml:id="d0">
      <inkml:trace xmlns:inkml="http://www.w3.org/2003/InkML" xml:id="stk0" contextRef="#ctx0" brushRef="#br0">4230 7171 390 0,'0'0'149'3,"0"0"-43"14,0 0 20-17,0 0-1 22,0 0-15-21,0 0-27-1,0 0-14 7,8-7-18 15,-8 7-7-22,0 0-5 0,0-4-2 9,0 4-6 12,0-4-11-21,0-3-7 0,-8-7 6 15,-26-5 19-15,1 6-17 16,-3 1-7-16,-2 2 2 13,4 7-3-12,5 3 3 15,-5 0-4-16,4 0-1 14,-1 0-1-14,3 0 3 16,1 0-2-16,-5 9 0 23,5 16 1-23,4 7 5 0,-5 1 4 8,7-1 0 13,0 5-6-21,0-5-6 0,2 5 0 8,0-3-5 14,0 3 1-22,5-2-1 0,-1 11 1 16,0 5 3-16,9 4 2 14,-1 2-2-14,1 4-2 16,0 3 5-16,2 7-6 14,-7 11 6-14,7 5-5 16,0-3 0-16,-1-3-2 14,-3-6-2-14,-3-6 1 16,5-4-2-16,2-2 1 14,4-4-2-14,0 2 3 16,0 2-2-16,0-1 4 14,0-5 3-14,0-1 3 22,0 0-4-22,4-6 2 0,2-10-6 16,-1 2 0-16,1-9-1 14,2-1-1-14,5 4 3 16,2 2-4-16,10 3 4 14,9-9 3-14,-5-8 7 16,11 1-3-16,3-13-4 14,9-2-5-14,7-10-2 16,9 0 2-16,-3 0-2 14,15-47-2-14,-15-13 2 22,7-17-2-22,-21-14 1 4,1-15 0 5,-10-12 0-6,-12-13-1 6,-7-3 2 12,-12-1-1-21,-11-2 0 0,0 7 0 16,0-1 0-16,-11 9 1 14,-25 13-3-14,0 6 2 14,-2 16-15-14,1 19-12 16,15 18-16-16,-1 25-24 21,4 14-68-20,-2 8-80-1,13 3-111 8,4 0-668 8</inkml:trace>
    </iact:actionData>
  </iact:action>
  <iact:action type="add" startTime="8451">
    <iact:property name="dataType"/>
    <iact:actionData xml:id="d1">
      <inkml:trace xmlns:inkml="http://www.w3.org/2003/InkML" xml:id="stk1" contextRef="#ctx0" brushRef="#br0">19016 7817 555 0,'0'0'167'6,"0"0"-61"17,0 0-21-23,0 0-14 0,0 0-7 14,0 0-16-14,0 0 1 16,-69-166-8-16,50 152-2 13,-4 10-8-13,2 4 13 16,-9 0-5-15,-8 0-7 13,2 0 0-14,-4 0-3 15,-2 0-3-14,2 25-3 13,-6 4 2-13,6 7-5 14,0 2-5-15,4-1 0 14,6 7-3-14,-1 2 0 16,3 1-4-16,7 16 5 17,-8-7-3-17,6 7-2 21,2 2 2-21,0-4-2 0,10-4-1 14,1 5 0-14,5-5 3 16,1 4 2-16,4 9 5 14,0-1-3-14,0 4 0 16,0-3-8-16,0 8 2 14,0-4 0-14,19 1-1 12,8 4 3 5,5-1-6-17,0-1 0 0,-1 1 1 18,1-6 3-18,-1 3-3 14,7-7 1-14,-4-5-3 15,4-7 1-14,-6-6-3 13,-1-7 2-14,1-8-3 15,-3-10 1-15,1-6 1 22,6-10 3-22,4-9-5 0,12 0-2 15,12 0-2-15,14-25 3 15,-3-25-1-15,8-14 2 14,-1-9 2-14,-8-15-2 16,6-2 0-16,-17 2 0 14,-8-11 0-14,-13-7 0 16,-13-13 0-16,-8-11-1 14,-8-9 1-14,-13-7 0 16,0-3-1-16,0 3-1 21,-38 12 2-21,-10 11-2 0,-7 4 2 9,-8 8-5 8,4 14 3-17,0 14 0 21,8 24-12-21,3 17-17 0,10 14-13 14,-11 16-50-14,3 12-37 12,27 0-87 3,4 8-302-15</inkml:trace>
    </iact:actionData>
  </iact:action>
  <iact:action type="add" startTime="11044">
    <iact:property name="dataType"/>
    <iact:actionData xml:id="d2">
      <inkml:trace xmlns:inkml="http://www.w3.org/2003/InkML" xml:id="stk2" contextRef="#ctx0" brushRef="#br0">9422 14318 494 0,'0'0'263'8,"0"0"-142"13,0 0 36-21,0 0-63 0,274 0-24 9,-160-17 10 7,12-4-17-16,20 5 8 21,6-5-7-21,-1 8-15 0,-5 11 1 15,-5-8-15-15,-19 10 3 15,-12 0-8-14,-22 0-3 13,-16 0-2-14,-22 0 0 16,-20 0-7-16,-15 0-2 14,-15 0-4-14,0 0-3 16,0 0-6-16,0 0-1 14,0 0-2-14,-19 0 0 16,-70 0 0-16,-39 0 12 14,-33 0 3-14,1 0-4 17,-6 0 6-17,-3 10-8 18,7-10-1-18,12 0-8 4,30 0 0 6,44 0-1 9,26 0-1-19,27 0 1 1,16 0 1 10,7 0 5 3,0 0-5-14,0 0 2 21,76 0 8-21,59 0 6 0,53 0-14 18,24 0-2-18,-1 0 0 4,-11 0-2 11,-16 0 1-15,-18 0-2 6,-20 0 1 10,-28-13-5-16,-19-3-33 14,-36-9-51-14,-23-15-64 16,-40 15-101-16,0 0-131 23</inkml:trace>
    </iact:actionData>
  </iact:action>
  <iact:action type="add" startTime="12172">
    <iact:property name="dataType"/>
    <iact:actionData xml:id="d3">
      <inkml:trace xmlns:inkml="http://www.w3.org/2003/InkML" xml:id="stk3" contextRef="#ctx0" brushRef="#br0">16372 14247 125 0,'0'0'611'6,"0"0"-418"16,0 0-41-22,0 0-49 0,0 0-34 7,0 0-11 15,221 6 30-21,-134-6-19-1,20 0 8 13,19 0-30-13,20 0-1 16,14 0-4-16,6 0-10 14,-10 0-10-14,-19 0 1 16,-21-6 0-16,-19-5 0 16,-25 3 2-16,-9-5-11 12,-19 9-2 7,-14 1-4-19,-13 3 1 0,-7 0-1 14,-8 0-5-13,5 0-1 20,-7 0 0-21,0 0-2 0,0 0 0 10,-26 0-1 11,-71 0-4-21,-50 20 5 0,-41-8 1 7,-16 1 1 15,-11-2 0-22,6-3-2 0,28-4-3 16,40 9-2-16,40-6 2 14,42-2 2-14,31 2 1 16,22-7 0-16,6 0 1 14,0 4 3-14,42 5 8 16,72 7 5-16,57 1-17 14,33-6 4-14,13-11-1 16,-8 0-3-16,-32 0 3 14,-42 0 3-14,-38 0 13 17,-38 0 1-17,-30 0-1 13,-14-3-11-13,-15-1-4 16,0 4-4-16,0 0 0 22,-68 0-18-22,-50 0 12 0,-42 0 5 14,-6 7-26-14,-13 14-32 17,4 8-57-17,116-17-77 13,6-9-177-13</inkml:trace>
    </iact:actionData>
  </iact:action>
  <iact:action type="add" startTime="18925">
    <iact:property name="dataType"/>
    <iact:actionData xml:id="d4">
      <inkml:trace xmlns:inkml="http://www.w3.org/2003/InkML" xml:id="stk4" contextRef="#ctx0" brushRef="#br0">23454 11743 583 0,'0'0'117'22,"0"0"9"-22,0 0-33 0,0 0-43 14,0 0 6-14,0 0 0 16,0 0-11-16,0 0 9 14,0 0 7-14,-326-97-13 16,203 109-3-16,-14 29-9 14,7 21-14-14,-1 6-3 17,20 19-8-17,11 14-2 14,18 15 3-14,23 4 6 23,19 15 4-23,21-4 4 0,19 5-8 11,0-7 3 1,45-1-7-11,58-10 6 21,49-12-9-22,20-25 13 0,24-22-19 13,-2-39 4-13,2-20 2 16,-17-13-5-16,-19-71 0 14,-12-41-6-14,-26-41 1 16,-17-34-2-16,-29-30 0 14,-25-2 1-14,-32 3-2 16,-19 20 2-16,0 43-5 14,-59 38 3-14,-28 42-1 16,-5 39-30-16,-1 22-15 15,-19 15-64-15,5 10-44 16,71 0-30-16,4 38-468 16</inkml:trace>
    </iact:actionData>
  </iact:action>
  <iact:action type="add" startTime="20253">
    <iact:property name="dataType"/>
    <iact:actionData xml:id="d5">
      <inkml:trace xmlns:inkml="http://www.w3.org/2003/InkML" xml:id="stk5" contextRef="#ctx0" brushRef="#br0">23690 14992 259 0,'0'0'271'21,"0"0"-170"-21,0 0 33 0,0 0-40 15,0 0-22-14,0 0 7 13,0 0 22-14,-162-25-45 16,34 33-1-16,-12 20-21 13,-11 9-3-13,-7 5-17 17,8 1-5-17,9 15-4 14,19 6-1-14,21 11 4 16,20 12 0-16,22 3 5 26,26 7 7-26,33 6 11 1,0-3 4 6,59 12-16-1,61-3 16 7,38-6-9-13,23-13 2 9,24-20-17 11,-1-40 6-20,-12-30 4 0,-22 0-14 12,-22-72-1 3,-26-43-5-15,-25-28-1 4,-21-29 0 11,-32-2-1-15,-33 11 0 14,-11 19-3-14,-7 18 2 16,-58 32-28-16,-19 12-42 14,-13 17-54-14,48 65-46 16,5 0-167-16</inkml:trace>
    </iact:actionData>
  </iact:action>
  <iact:action type="add" startTime="22870">
    <iact:property name="dataType"/>
    <iact:actionData xml:id="d6">
      <inkml:trace xmlns:inkml="http://www.w3.org/2003/InkML" xml:id="stk6" contextRef="#ctx0" brushRef="#br0">15814 14362 430 0,'0'0'160'11,"0"0"-17"-11,0 0-9 16,0 0-60-15,0 0-15 12,0 0-10-13,0 0-20 16,-5 58 3-16,-12-34 1 16,-2-1-9-16,0 8-2 15,1 1 6-15,-1 8-4 16,-5 6-6-16,8 2 4 15,-1 5 0-15,8 5-7 20,-1-1 0-20,10 0-4 1,0 1 1 15,0-11 4-16,0 3-3 18,0-1 0-18,19 5-1 8,8-1 2 9,0 3 3-17,1-3 3 0,-5 0-3 19,4-3-6-19,-5-6 0 13,1-10-6-13,-15-10 9 16,3-7-10-16,-9-9 0 16,-2-8-1-16,0 0-3 13,0 0 0-13,0 0-1 14,0 0-1-14,0 0 1 16,0 0 0-16,0 0 1 22,0 7 3-22,0-7-3 0,0 0 0 16,0 0 0-16,0 0-1 14,0 0-2-14,0 0-2 16,-21-7-3-16,-34-30 8 14,-4 0 0-14,0-1-1 25,0 2-6-25,4 7-5 0,7 14 6 5,5-10-6 11,12 12 3-16,12 1 2 14,6 5-2-14,7-2 6 16,6 9 3-16,0 0 2 14,0 0 0-14,0 0 4 16,0 0 27-16,15 0 6 22,35 32-28-22,7 14-2 0,8 7 14 14,5 0-9-14,-7-9 2 16,-4-7-7-16,-4-9 5 14,-15-3-4-14,2-12 1 16,-8-13-5-16,4 0 0 14,6 0-1-14,-4-13-3 16,9-22 5-16,-9-15 0 15,-2-8 0-15,6-3 0 16,-13 3-2-16,-5 11 4 25,-9 13-4-25,-5 22-5 0,-12 8-3 4,0 4-6 18,0 0-77-22,-15 0-82 0,-16 0-111 12,-5 0-338 13</inkml:trace>
    </iact:actionData>
  </iact:action>
  <iact:action type="add" startTime="24010">
    <iact:property name="dataType"/>
    <iact:actionData xml:id="d7">
      <inkml:trace xmlns:inkml="http://www.w3.org/2003/InkML" xml:id="stk7" contextRef="#ctx0" brushRef="#br0">14043 15923 366 0,'0'0'195'1,"0"0"-43"12,0 0 4-13,0 0-41 14,0 0-12-14,0 0-28 19,-259-209 2-19,99 209-18 2,-21 0 7 7,-9 4-7 7,-8 52-4-16,0 27-16 14,2 18-15-14,15 23-7 17,17 23-1-17,27 20 12 14,31 22 15-14,41 1-3 18,27 28 1-17,38 19-13 11,19 8 0-12,114-16-14 20,61-30-4-20,54-52-10 0,37-48 6 16,14-55-2-16,-8-44-2 14,-22-62-2-14,-35-67-3 21,-55-60 1-21,-52-23 0 3,-64-41 2 21,-48-21-2-24,-15-7 1 1,-47 16 0 10,-75 47-2-11,-46 46 1 16,-30 67-47-16,-9 44-46 22,3 36-65-22,128 25-130 0,32 36-307 15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3:41:41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14">
    <iact:property name="dataType"/>
    <iact:actionData xml:id="d0">
      <inkml:trace xmlns:inkml="http://www.w3.org/2003/InkML" xml:id="stk0" contextRef="#ctx0" brushRef="#br0">27745 7691 584 0,'0'0'245'19,"0"0"-105"-19,0 0-13 18,0 0-52-18,0 0-14 0,0 0 1 14,0 0 16 1,0 0-6-15,0 0 2 0,-169 0-36 16,74 0 26-16,-8 0-1 15,-9 0-19-15,-10 0-6 15,-6 0 3-15,-7 0 0 15,-4 0-13-15,4 0 4 17,2 0-13-17,9 0 4 15,-9 0-4-15,4 0 3 20,-1 0-2-20,3 0 6 0,-3 0-15 11,14 0-11 5,2 5 0-16,6 3 0 16,-1-4 0-16,1-1 0 14,11-3 0-14,-10 0 0 19,14 0 0-19,-10 0 0 0,-11 0 0 15,5 0 0-15,8 5 0 16,6-1 0-16,4-4 0 13,-2 3 0-13,-6 1 0 16,-6 2 0-16,-2 2 0 16,-9 3 0-16,-11 1 0 15,5 10 0-15,0-7 0 16,10 7 0-16,0-7 0 16,9-2 0-16,8-6 0 17,5 2 0-17,3 0 0 15,5-9 0-15,-4 0 0 14,-7 0 0-14,0 0 0 16,-2 0 0-16,9 0 0 16,-11 0 0-16,0 0 0 0,9 0 0 16,10 0 0-16,10 0 0 15,5 0 0-15,-6 0 0 15,-14 0 0-14,-5 0 0 14,-11 0 0-15,-4 0 0 15,8 0 0-15,-11 0 0 17,7 0 0-17,9 0 0 15,3 0 0-15,11 0 0 15,13 0 0-14,4 0 0 14,17 0 0-15,2 0 0 16,0 0 0-16,0 0 0 16,0 0 0-16,4 0 0 0,-10 0 0 16,2 0 0-16,-5 0 0 15,-10 0 0-15,-19 0 0 15,-13 0 0-15,-10 0 0 23,-21 0 0-23,0 0 0 0,4 0 0 8,-9 0 0 8,3 0 0-16,10 0 0 15,3 0 0-15,5 0 0 21,18 0 0-21,6 4 0 0,20-4 0 15,12 0 0-15,14 0 0 15,2 0 0-15,9 0 0 16,-2 0 0-16,-5 0 0 21,0 0 0-21,-8 0 0 0,-2 0 0 15,2 0 0-15,-2 0 0 16,2 0 0-16,-8 0 0 15,3 0 0-15,-3 0 0 16,8 0 0-16,2 0 0 17,13 0 0-17,1 0 0 15,14 0 0-15,1 0 0 16,3 0 0-16,2 0 0 15,-2 0 0-15,-1 0 0 15,-1 0 0-15,-1 0 0 16,5 0 0-16,4 0 0 16,-6 0 0-16,2 0 0 0,4 0 0 16,-5 0 0-16,5 0 0 15,-12 0 0-15,1 0 0 16,-1 0 0-16,-7 0 0 14,10 0 0-14,-5 3 0 16,5 2 0-16,3-2 0 16,-1 11 0-16,-5-6 0 16,5 7 0-16,-7 9 0 15,5 1 0-15,-5 11 0 16,7 2 0-16,-5-1 0 16,5-5 0-16,-1-11 0 16,2-2 0-16,1-7 0 17,5-2 0-17,-4 3 0 0,0 2 0 14,-2 10 0-14,-3 8 0 15,-1 3 0-15,3 13 0 16,3-1 0-16,0 13 0 15,-5 2 0-15,7-1 0 16,2-3 0-16,0 4 0 16,-4-6 0-16,4-5 0 15,-4 7 0-15,-2 0 0 16,6 7 0-16,0 0 0 15,-5-5 0-15,1-8 0 16,0 1 0-16,0-10 0 17,4-2 0-17,0-6 0 0,0-3 0 20,0-5 0-20,0 4 0 12,0 5 0-12,0 1 0 14,0 2 0-14,0 10 0 16,0 3 0-16,0-5 0 16,4 10 0-16,4-2 0 21,-3-2 0-21,1-5 0 0,-2-18 0 9,0-13 0 7,-2-11 0-16,-2-7 0 15,0 0 0-15,0 6 0 16,9-6 0-16,-9 4 0 16,8-1 0-15,-6-3 0-1,13 5 0 14,-6-2 0 2,5 1 0-16,1 0 0 0,-7 5 0 16,7-9 0-16,-8 5 0 15,12-2 0-15,-5 4 0 16,5 5 0-16,-2 1 0 22,6 5 0-22,0-7 0 0,5 1 0 9,3-3 0 12,3-1 0-21,23-4 0 0,2-1 0 11,13 7 0 4,4-7 0-15,12 6 0 16,7-6 0-16,6 1 0 15,4-1 0-15,7 3 0 16,-7 3 0-16,-1-2 0 16,-7 2 0-16,-7 3 0 0,1 0 0 16,-5-5 0-16,5 6 0 15,-1-1 0-15,16 1 0 15,1-1 0-15,-1-3 0 15,-3-3 0-15,-6 4 0 16,-2-10 0-16,-5 3 0 16,-1 1 0-16,-7-4 0 16,-6 6 0-16,-5-3 0 15,-3 2 0-14,-1-2 0 15,3-3 0-15,4 0 0 1,-9 0 0 9,4 0 0 7,-5 4 0-18,3 4 0 0,3-1 0 15,-7 6 0-15,0-3 0 15,-10-10 0-15,4 0 0 16,2 0 0-16,0 0 0 14,8 0 0-14,7-17 0 16,-2 0 0-16,1 1 0 16,5 3 0-16,-6 0 0 23,6-2 0-23,-9 3 0 0,7-1 0 8,-10 1 0 8,-7-1 0-16,4 11 0 16,-4-3 0-16,12 5 0 15,3 0 0-15,8 0 0 17,1 0 0-17,-1 0 0 0,-4 0 0 15,0 0 0 0,-5 0 0-15,-1 0 0 0,2 0 0 16,-3 0 0-16,14 0 0 16,7 0 0-16,10 0 0 15,-3 5 0-15,-9-3 0 14,-1 4 0-14,-1-6 0 16,3 0 0-16,6 3 0 17,-4 6 0-17,3-2 0 15,-11-4 0-15,12 3 0 16,-9-6 0-16,7 0 0 15,-6 9 0-15,-11-6 0 16,-11 1 0-16,-8-4 0 16,2 0 0-16,-2 0 0 0,0 0 0 16,4 0 0-16,3 0 0 15,14 0 0-15,2 0 0 16,8 0 0-16,1 0 0 14,-7 0 0-14,-1 0 0 17,-1 0 0-17,-9 0 0 16,-3 0 0-16,2 0 0 16,-9 0 0-16,0-4 0 15,11 4 0-15,2 0 0 16,4 0 0-16,2 0 0 15,0 0 0-15,-8 0 0 16,-11 0 0-16,-4 0 0 16,0 0 0-16,-6 0 0 0,10 0 0 15,9 0 0-14,4 0 0 14,10 0 0-15,5 0 0 16,-9 4 0-16,-4-4 0 14,-19 3 0-14,-11-3 0 16,-10 0 0-16,-13 0 0 16,1 0 0-16,-12 0 0 20,5 0 0-20,-4 0 0 0,8 0 0 11,-4 0 0 5,-2 0 0-16,11 0 0 16,-7 0 0-16,8 0 0 17,-10 0 0-17,-4 0 0 0,-3 0 0 14,-7 0 0 2,-5 0 0-16,2 0 0 0,-2 0 0 15,0 0 0-15,0 0 0 15,0 0 0-15,0 0 0 16,10-7 0-16,1-18 0 8,-3-11 0 5,1-14 0-13,-7-7 0 14,-2-12 0 3,0-14 0-17,0-2 0 0,0-8 0 15,0-5-8-15,-17-5 5 20,4 2-2-20,1-2 4 17,1 9-3-17,3 8 3 0,3 13-2 15,1 8-1-15,4 8 3 15,0-2 0-15,0 12 2 16,0-8-1-16,-4-2 0 15,-2 4 3-15,2-3-3 15,-5 3 1-15,1 0-2 16,-3 3 0-16,-2 10-2 22,-3 0-2-22,14 5 3 0,-7 10 1 9,5 6-4 7,4 6 5-16,0-8 0 16,0 6-1-16,-6-1 1 16,6-9 0-16,0 5-2 16,0-9 2-16,0 0 0 0,0-3 1 17,-3-4-1-17,3-5 0 22,-6 3 0-22,6 2 0 0,-4 4 0 16,-2 7 0-16,3 8 0 22,3 9-1-22,-4 4 1 0,4 1-1 9,0 3-7 7,0-5 1-16,0 2-3 16,0-3 3-16,0 6-5 15,0 0-5-15,0-4-29 19,0 4-26-19,-12-7-72 0,5 2-47 12,-1 5-26 5,8 0-179-17</inkml:trace>
    </iact:actionData>
  </iact:action>
  <iact:action type="add" startTime="13042">
    <iact:property name="dataType"/>
    <iact:actionData xml:id="d1">
      <inkml:trace xmlns:inkml="http://www.w3.org/2003/InkML" xml:id="stk1" contextRef="#ctx0" brushRef="#br0">9123 17131 418 0,'0'0'367'12,"0"0"-218"-12,0 0-6 16,0 0-15-16,0 0-24 15,0 0 9-15,249 34-27 16,-117-32-18-16,26-2-13 14,43 0-3-14,22-2-4 17,0-43-8-17,-1-1-12 22,-28 9 2-22,-30 5 7 0,-31 20-8 7,-45-4 4 10,-35 7-7-17,-26 9-11 16,-25 0-1-16,-2 0-3 16,-29 0-10-16,-93 0 6 15,-72 0-3-15,-51 0-1 17,-22 0 1-17,-14 0 1 0,18 0-5 14,27 0-2-14,44 0 1 16,51 0-2-16,48 0 3 20,47 0 0-20,27 5 0 15,19 6 2-15,8-2-1 16,106 10 3-15,59 6-3 20,36-7 4-19,14 1-3-2,-19-10 1 0,-22 3-3 13,-37-5-2 1,-40 3 2-14,-35-10 1 18,-22 0 2-18,-33 0 3 0,-6 0 3 15,-9 0-9-15,0 0 0 16,-97 8 0-16,-53-1 0 16,-46-7 0-16,2 0 0 22,17 0 0-22,36 0 0 0,44 0 0 8,34 0 0 14,25 0-28-22,32 0-71 0,6 0-69 14,0-4-84-14,44-7-120 12</inkml:trace>
    </iact:actionData>
  </iact:action>
  <iact:action type="add" startTime="14707">
    <iact:property name="dataType"/>
    <iact:actionData xml:id="d2">
      <inkml:trace xmlns:inkml="http://www.w3.org/2003/InkML" xml:id="stk2" contextRef="#ctx0" brushRef="#br0">25831 17429 784 0,'0'0'189'12,"0"0"-17"4,0 0-34-15,0 0-19-1,0 0-4 15,0 0-41 1,0 0-6-16,17 165-8 0,-11-109-10 16,-6 13-6-16,0-4-7 14,0 2-4-14,0-6-5 16,0 1-2-16,5 2-10 16,-3-18-1-16,2-6-7 15,2-15 2-15,3-18-1 16,-5-7 0-16,2 0-1 16,5 5-4-16,12-5 6 15,11 7-3-15,8 3-4 17,-6-2-2-17,4-8 9 0,6 0-10 16,9 0 0-16,4 0 0 14,4 0 0 3,11 0 0-17,21 0 0 0,8 0 0 14,4 0 0-14,26-18 0 16,8 6 0-16,9-3 0 17,10-5 0-17,-6 2 0 14,0 7 0-14,-3-7 0 21,7 3 0-21,1 6 0 0,-8-3 0 11,-5 5 0 4,-22-3 0-15,-2 2 0 16,-2 1 0-16,-6 3 0 15,8-4 0-15,1-2 0 16,-5 3 0-16,4 4 0 16,-2 3 0-16,-2 0 0 0,-6 0 0 16,3 0 0-16,-11 0 0 15,-1-5 0-15,0 5 0 16,3-3 0-16,5-3 0 22,1 2 0-22,2 4 0 0,-3 0 0 8,-3 0 0 8,-11 0 0-16,2 0 0 20,-19 0 0-20,2 0 0 0,0 0 0 12,-4 0 0 4,-2 0 0-16,11 0 0 15,3 0 0-15,-6 0 0 20,5 0 0-20,-13 0 0 1,2 0 0 14,0 0 0-15,-5 0 0 17,1 0 0-17,6 0 0 14,-14 0 0-14,5 0 0 26,-18 0 0-26,-2 0 0 0,-5-7 0 0,-6-1 0 14,-2 8 0-14,-9-10 0 12,1 10 0 3,-5-3 0-15,0 3 0 16,-6-4 0-16,-2 4 0 16,-4 0 0-16,-9 0 0 0,0 0 0 15,-4 0 0 1,0 0 0-16,0 0 0 0,0 0 0 16,0 0 0-16,0 0 0 14,0 0 0-14,0 0 0 16,0 0 0-16,0 0 0 16,0-5 0-16,0 5 0 22,0 0 0-22,0 0 0 0,0-7 0 9,2-29 0 7,-2-34 0-16,0-24 0 15,0-42 0-15,0-11 0 16,0-8 0-16,0 1 0 17,0 2 0-17,0 30 0 0,9 41 0 16,-9 31 0-16,0 29 0 15,0 13 0-15,0 8 0 15,0 0 0-15,0 0-99 15,0 0-84-15,0 0-53 16,0 0-210-16</inkml:trace>
    </iact:actionData>
  </iact:action>
  <iact:action type="add" startTime="16584">
    <iact:property name="dataType"/>
    <iact:actionData xml:id="d3">
      <inkml:trace xmlns:inkml="http://www.w3.org/2003/InkML" xml:id="stk3" contextRef="#ctx0" brushRef="#br0">27140 12790 635 0,'0'0'122'3,"0"0"17"13,0 0-34-16,0 0-32 16,0 0-12-16,0 0-17 17,0 0-8-17,-171 40-13 13,123-8-6-13,8 8-1 16,-2-5-2-16,20 2-2 17,3-6 4-17,11-6 7 15,0 4 2-15,8-8 5 16,0 3-10-16,0 5 8 15,29 2-11-15,13 7-2 16,3 2-1-16,-8 1 0 16,-3 5 1-16,-4-11-4 0,-20-1-1 16,3-10 4-14,-13-2-1 11,0-12-5-13,0 8-2 16,-23-1-4-16,-13-2-2 14,-11-7-4-14,12-4-7 16,1-1-25-16,9-3-42 22,6 0-46-22,14 0-39 0,5 0-181 16,0-11-474-16</inkml:trace>
    </iact:actionData>
  </iact:action>
  <iact:action type="add" startTime="17087">
    <iact:property name="dataType"/>
    <iact:actionData xml:id="d4">
      <inkml:trace xmlns:inkml="http://www.w3.org/2003/InkML" xml:id="stk4" contextRef="#ctx0" brushRef="#br0">27656 12952 573 0,'0'0'173'0,"0"0"-41"16,0 0-32-16,0 0-44 16,0 0-3-16,0 0-1 1,0 0-9 15,-232 237 1-16,192-199-5 15,11-5-7-15,10-4 6 15,13-1 3-15,6 0 4 15,0 0 0-15,0 0-13 15,31-3-10-15,24-4-19 16,4-8-3-16,0-9-3 23,-4-4-5-23,-15 0-20 0,-4 0-21 9,-7 0-26 12,-2 0-33-21,-5-20-22 0,-22 2-97 10,2 6-190 5</inkml:trace>
    </iact:actionData>
  </iact:action>
  <iact:action type="add" startTime="17459">
    <iact:property name="dataType"/>
    <iact:actionData xml:id="d5">
      <inkml:trace xmlns:inkml="http://www.w3.org/2003/InkML" xml:id="stk5" contextRef="#ctx0" brushRef="#br0">28293 12949 520 0,'0'0'125'0,"0"0"7"1,0 0 1 12,0 0-50-13,0 0-14 16,-249 103-8-16,207-75-22 16,8 1 6-16,23-9 0 15,3 0-12-15,8 5-2 20,0 0-12-20,36-2-12 1,17-10 5 10,3-9-12 5,-3-4-1-16,-7 0-3 23,-3-4 4-23,-14-32-3 0,-6-2 1 12,-12 1 1-12,1 12 1 12,-12 10 0-10,0 11 1 12,0 4-1-14,0 0 0 15,0 0-2-15,0 0 2 14,0 0 9-14,0 0 22 17,0 19-9-17,0 11-7 16,0-7-5-16,0 2-7 15,0-3-3-15,0 1 0 16,0-3-29-16,0-2-14 15,0-11-32-15,17-7-38 16,-10 0-89-16,5 0-186 15</inkml:trace>
    </iact:actionData>
  </iact:action>
  <iact:action type="add" startTime="17895">
    <iact:property name="dataType"/>
    <iact:actionData xml:id="d6">
      <inkml:trace xmlns:inkml="http://www.w3.org/2003/InkML" xml:id="stk6" contextRef="#ctx0" brushRef="#br0">28547 12266 488 0,'0'0'207'0,"0"0"-71"16,0 0-22-16,0 0-39 16,9 212-7-16,-9-112-7 15,0 5-5-15,0 2-5 16,4 0-3-16,7-12-22 15,-3-13-11-15,5-17-9 17,-3-18-6-17,3-16-1 0,-5-19-3 18,3-12-23-18,-7 0-25 15,2 0-39-15,7 0-53 14,-9-7-90-14,-2-5-66 17</inkml:trace>
    </iact:actionData>
  </iact:action>
  <iact:action type="add" startTime="18224">
    <iact:property name="dataType"/>
    <iact:actionData xml:id="d7">
      <inkml:trace xmlns:inkml="http://www.w3.org/2003/InkML" xml:id="stk7" contextRef="#ctx0" brushRef="#br0">29247 12834 403 0,'0'0'181'1,"0"0"-84"13,0 0 33-14,0 0-25 15,0 0 0-14,0 0-37 14,-112 0-12-15,70 25-10 16,9 3-6-16,9 2-3 16,12 2-1-16,12 4-8 16,0 9-2-16,0-1-15 15,4-7-10-15,38-3 1 16,-2-22-4-16,2-8 1 1,-10-4-11 15,2-9-8-16,-5-48 6 14,-12-11 6-14,-7-3 4 16,-7 12 4-16,-3 17-1 14,0 21 1-14,0 17 0 17,0 4 1-17,0 0 0 15,0 25 40-15,0 28-25 22,0 4 0-22,0-7 4 0,0-19-15 10,0-6-1 5,0-16-4-15,0-5-5 16,0-4-16-16,23 0-38 16,10 0-32-16,3 0-73 15,-23-10-115-15,2 0-228 2</inkml:trace>
    </iact:actionData>
  </iact:action>
  <iact:action type="add" startTime="18645">
    <iact:property name="dataType"/>
    <iact:actionData xml:id="d8">
      <inkml:trace xmlns:inkml="http://www.w3.org/2003/InkML" xml:id="stk8" contextRef="#ctx0" brushRef="#br0">29641 13064 421 0,'0'0'236'0,"0"0"-45"16,0 0-1-16,0 0-74 15,68-218-22-15,-54 181-9 16,-5 8-24-16,5 5-12 16,-1 5-24-16,10 1-15 15,0 1-6-15,9 15-1 17,2 2-3-17,8 0 0 0,4 0-44 15,-4 0-66-15,-1 2-37 15,-33-2-143-15,0 0-325 18</inkml:trace>
    </iact:actionData>
  </iact:action>
  <iact:action type="add" startTime="19052">
    <iact:property name="dataType"/>
    <iact:actionData xml:id="d9">
      <inkml:trace xmlns:inkml="http://www.w3.org/2003/InkML" xml:id="stk9" contextRef="#ctx0" brushRef="#br0">30905 12515 108 0,'0'0'531'0,"0"0"-357"15,0 0 17-15,0 0-116 16,0 0 4-16,0 0-54 18,100-33-21-18,-54-14-1 0,-2-16 4 15,-2-2 3-15,-2 0 0 15,-8 8 1-15,-5 7-1 15,-8 10-7-14,-15 15-1 22,3 9-1-23,-7 7-1 0,0 9 0 7,0 0 3 11,0 0 23-18,0 43 13 15,0 29-15-15,0 25-19 15,10 10 23-15,5 0-8 16,4 3-8-16,-4 5-1 15,8-9 1-15,-4-9-1 3,-4-19-7 10,-9-21 0 3,2-24 5-16,-8-16-5 0,0-9-4 16,0-8 0-16,0 0-7 19,0 0 2-19,-29 0 3 15,-15 0 1-15,-7 0 2 2,-8 0-2 12,0 0 2 3,-4 0-2-17,8 0 1 0,17 0 0 19,19 0 0-19,13 0 0 15,6 0 2-15,0 0 1 16,0 0 10-16,0 0 80 15,36 0 7-14,42 0-56 0,19 0 1 15,10 0 26-16,3 0-19 15,-7 0-16-15,-19 0-3 16,-8 0-7-16,-21 0-11 15,-21 0-7-15,-11-4-7 15,-8 0 0-14,-11 4 0 12,-4 0-1-13,0 0-6 16,0 0-9-15,0 0-16 14,0 0-4-15,0 0-13 16,0 0-14-16,0 0-28 16,-9 0-46-16,-5 0-111 15,-5 11-271-15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3:41:41.7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1582">
    <iact:property name="dataType"/>
    <iact:actionData xml:id="d0">
      <inkml:trace xmlns:inkml="http://www.w3.org/2003/InkML" xml:id="stk0" contextRef="#ctx0" brushRef="#br0">2877 6050 621 0,'0'0'126'7,"0"0"-31"9,0 0 29-16,0 0-32 15,0 0-5-15,0 0 0 15,0 0 3-15,0 0 12 17,30 0-10-17,-16 0-16 0,-5 0-1 16,16 0-27-16,7 0-8 14,4 0-8-14,18 0-8 17,14 0 3-17,14-20-7 14,11-11 15-14,14 4-4 20,-4 2 1-20,3 9 6 13,-3 3-6-12,2 10-11 12,-10 3-21-13,-8 0 0 17,-16 0 0-17,-14-6 0 15,-17 6 0-15,-14 0 0 16,-12-4 0-16,-10 4 0 16,-4 0 0-16,0 0 0 16,0 0 0-16,0 0 0 0,0 0 0 16,0 0 0-16,0 0 0 14,0 0 0-14,0 0-30 22,0 0-96-22,-8 0-81 0,4 4-110 14,-2 27-394 2</inkml:trace>
    </iact:actionData>
  </iact:action>
  <iact:action type="add" startTime="12607">
    <iact:property name="dataType"/>
    <iact:actionData xml:id="d1">
      <inkml:trace xmlns:inkml="http://www.w3.org/2003/InkML" xml:id="stk1" contextRef="#ctx0" brushRef="#br0">7951 9398 349 0,'0'0'266'6,"0"0"-92"11,0 0-11-17,0 0-48 22,0 0-36-22,0 0-4 0,-10-4-4 8,10 1 14 10,0-1-3-18,0 0-14 14,0 0-2-14,38-2 15 16,17 3-20-16,25-1-38 16,6-4 39-16,19 4-29 16,9-5 8-15,17-3-10-1,18 1-6 14,12-3-2-13,-3-3 4 13,-4 9-1-13,-18 1-5 15,-11 3-21-16,-20 1 0 14,-12 3 0-14,-11-5 0 16,-14 5 0-16,-7 0 0 16,-13 0 0-16,-12 0 0 20,-15 0 0-20,-2 0 0 0,-13 0 0 11,-6 0 0 5,0 0 0-16,0 0 0 17,0 0 0-17,0 0 0 13,0 0 0-12,0 0-14 19,0 0-98-20,-55 0-69 0,22 0-108 12,-9 0-20-12</inkml:trace>
    </iact:actionData>
  </iact:action>
  <iact:action type="add" startTime="16715">
    <iact:property name="dataType"/>
    <iact:actionData xml:id="d2">
      <inkml:trace xmlns:inkml="http://www.w3.org/2003/InkML" xml:id="stk2" contextRef="#ctx0" brushRef="#br1">5486 6045 192 0,'0'0'185'13,"0"0"-93"3,0 0 32-16,0 0 9 0,0 0-13 16,0 0-18-16,23-5-25 14,-17 5-17-13,-6 0-23 15,7 0 6-16,-3 22 1 22,-2 6-5-22,4 5-11 0,-6 8 1 8,0-6-8 8,5 8 2-16,-5-11-12 16,4-11 1-16,0-6-3 16,-4-8-5-16,6-1-2 15,-6-6 4-15,0 0-4 16,0 0 3-16,5 8 7 16,3 3 8-16,11 11-5 16,-2-1-14-16,2-10-1 0,-9-2 3 16,7-9 6-16,4 0 7 15,9 0-6-15,1 0-8 16,5 0 3-16,0 0 2 14,6 0 7-14,2 0-3 26,5 0 0-26,4 0 1 0,-3 0-1 7,9-6-1 8,13-1 1-15,-1-5 3 16,7 9 4-16,7-3 5 15,1 6 0-15,-4 0-2 15,-2 0 1-15,-4 0-9 16,-10 0 4-16,5 0-5 16,-8 0-1-16,1 0-4 1,5 0 3 15,3 0 0-15,2 0 1 13,4 0 6-14,2 18-5 15,-9-11 3-15,3 2-8 16,-13-1 1-16,0-4 0 15,-2 0-8-15,-4-4 5 22,4 0-2-22,0 0-3 0,4 0 3 9,-4 0-1 6,9 0 0-15,1 0 7 16,-3 0 0-16,9 0 0 16,-9 0-3-16,3-4 1 15,-10-6-2-15,4 2-1 16,-4 1-1-16,3 0-1 0,-6-1 2 16,10-2-1-16,1 10 5 15,5-3-4-15,-3 3 0 16,3 0 5-16,-2 0-2 16,-7 0 0-16,-4 0-3 22,-2 0 0-22,2 0-3 0,4 0 3 9,-4 0 1 12,10 0-2-21,-3 0-2 0,1 0 2 10,-4 0-2 6,7 0 1-16,2 0 1 15,-7 0-1-15,2 0 0 16,-10 0 2-16,9 0-1 16,-9 0-2-16,8 0 0 0,6 0-1 16,-3 0 2-16,6 0-1 15,-1-4 2-15,-5-4 2 16,4 4-4-16,5-2 6 22,6 3-4-22,-5-1 0 0,-3 0-3 8,8-4-1 8,-12-1-3-16,7 1 4 16,4-3 4-16,-4 3-2 16,-2-5 1-16,0 6-3 15,4-2 0-15,-8 0 0 22,-5 2 0-22,1 2 0 0,5-2 0 11,10 7 0-11,5 0 0 15,5 0 0-15,-11 0 0 15,-10 0 0-15,-9 0 0 16,6 0 0-16,3 0 0 14,2 0 0-14,-7 7 0 106,-3-2 0-106,-8 2 0 0,3 2 0 0,0-5 0 0,0 1 0 0,0-2 0 0,-2-3 0 0,0 0 0 1,2 0 0-1,0 0 0 0,4 0 0 0,3 0 0 0,14 0 0 0,4 7 0 8,9 3 0 2,-11-2 0 6,-19-1 0-16,-19-3 0 17,-6-4 0-17,-8 0 0 0,-9 0 0 21,-2 0 0-21,-9 0 0 0,-3 0 0 13,-5 0 0 5,8 0 0-18,9 0 0 0,-4 0 0 15,4 0 0-15,0 0 0 20,0 0 0-20,2 0 0 15,0 0 0-15,-4 0 0 17,-2 0 0-17,-7 0 0 0,1 0 0 15,1 0 0-14,-8 0 0 14,5 0 0-15,-7 0 0 15,0 0 0-15,0 0-3 16,0 0-9-16,0 0-9 16,4-24 4-16,0-28-4 16,0-26 17-16,-4 3 0 19,0 13-3-19,0 9-9 0,0 22-7 11,0 9-19 4,0 16-30-15,0 6-41 16,0 0-44-16,0 0-81 16,0 0-47-16</inkml:trace>
    </iact:actionData>
  </iact:action>
  <iact:action type="add" startTime="19501">
    <iact:property name="dataType"/>
    <iact:actionData xml:id="d3">
      <inkml:trace xmlns:inkml="http://www.w3.org/2003/InkML" xml:id="stk3" contextRef="#ctx0" brushRef="#br1">7665 12152 167 0,'0'0'375'18,"0"0"-272"-18,0 0 4 15,0 0 1-15,0 0-2 16,0 0-22-16,0 0-19 17,27 4 2-17,-25 13-9 0,3 2-22 16,1 10 4-16,0 7 1 14,-2 10-15-14,-1-2 9 15,3 2-17-15,-2-4-3 15,0-12-2-15,7 1-6 15,-7-12 3-15,4-2 3 17,-5-9-4-17,3-8 5 15,-6 0 0-15,10 0 5 16,3 0 0-16,10 7 7 15,7-1-26-15,-1 6 2 16,5 4 3-16,0 0 14 16,4 2 0-16,-9 1-4 16,9-3-3-15,6 0 0 13,3-2 2-14,5 2-4 17,12-10 0-17,5 4 4 0,3-3-1 15,8-1-4-15,0-6 2 16,2 2-1-16,0 4-1 16,3-2 0-16,1-4-4 21,2 0 3-21,-5 0 4 0,-3 0-4 8,2 0 2 8,0 0 1-16,9-4 1 16,-1-10-4-16,9-3 3 21,7 2-2-21,3-6 5 0,-1 5-5 15,-5 0-2-15,2 0-3 16,-8 4 1-16,-8 3 4 15,-1 5-1-15,-1 4-3 22,-1 0 1-22,-4 0 3 0,0 0-6 15,1 0 0-15,-3 0-2 20,-2 0 0-20,0 0 0 0,-9 0-1 10,11-9 1 6,-8 3 2-16,4-4 1 16,0 7-3-16,-1-5 1 15,8 4 3-15,-5 4-1 16,-5 0 3-16,7 0-4 17,-8 0-2-17,2 0 5 0,-9 0-3 15,11 0-2-15,-11 0 5 15,-1 0-2-15,7 0 1 16,-8 0-2-16,5 0-1 15,6 0-1-15,1 0 3 15,8 0-2-15,-1 0 4 16,0 0 0-15,-10 0-6 15,1 0 0-16,-5 0 0 16,-3 0 0-16,-2 0 0 15,5-6 0-15,-11-1 0 15,2 3 0-15,4 0 0 16,2 4 0-16,-2-4 0 16,7 4 0-16,-5 0 0 0,15 0 0 16,-4 0 0-16,2 0 0 15,-6 0 0-15,2 0 0 15,-5 8 0-15,-6 0 0 15,-1 5 0-15,-18-9 0 16,4 3 0-16,-8-3 0 16,11 2 0-16,-11-6 0 15,10 3 0-15,3 0 0 16,8 6 0-16,5 4 0 16,9 3 0-16,1-4 0 16,-4 1 0-16,-3-5 0 16,-5-5 0-16,-5 1 0 1,-7-4 0 15,12 0 0-16,7 4 0 14,-3 5 0-14,3-1 0 16,-5-8 0-16,-7 0 0 13,4 0 0-12,0 0 0 15,-4 0 0-16,-6 0 0 16,-1 0 0-16,7 0 0 15,9 0 0-15,-5 0 0 16,-2 0 0-16,0 0 0 16,-10 0 0-16,-1 0 0 15,9 0 0-15,0 0 0 16,5 0 0-16,-1 0 0 17,0 0 0-17,15 0 0 0,0 0 0 14,-4 0 0 2,8 0 0-16,2 0 0 0,-8 0 0 16,6 0 0-16,-8 0 0 16,-4 0 0-16,10 0 0 16,2 0 0-16,0 0 0 14,-6 0 0-14,2 0 0 21,-6 0 0-21,-3 0 0 0,-2 0 0 10,-8 0 0 6,5 0 0-16,-1 0 0 17,4-12 0-17,7 3 0 14,4-3 0-14,4 5 0 16,5-2 0-16,-1 0 0 17,-6 6 0-17,-2-10 0 0,-6 1 0 15,-7 5 0-15,-2-5 0 15,-10 2 0-15,4-1 0 16,-2 1 0-16,4 7 0 14,-2-1 0-13,8 4 0 15,-2 0 0-16,4 0 0 16,1 0 0-16,1 0 0 16,-1 0 0-16,-1 0 0 16,-3 0 0-16,-8-4 0 14,3 0 0-14,-12 0 0 16,5-5 0-16,-3 2 0 15,8 2 0-15,-2-2 0 16,-3 3 0-15,-7 4 0-1,11 0 0 15,-1 0 0-14,-6 0 0 14,6 0 0-15,-7 0 0 15,0 0 0-15,-3 0 0 15,3-6 0-15,-6 6 0 16,3 0 0-16,1 0 0 16,-4 0 0-16,-2 0 0 15,-6 0 0-15,4 0 0 16,0 0 0-16,-3 0 0 16,8 0 0-16,1 0 0 16,-2 0 0-16,-6 0 0 17,4 0 0-17,-11 10 0 0,5-7 0 15,-6-3 0-14,-1 0 0 12,-4 0 0-13,-10 0 0 16,6 0 0-16,-5 0 0 15,-7 0 0-15,8 0 0 16,-7-3 0-16,7-22 0 16,-9-7 0-16,11-14 0 18,-9-6 0-17,-3-5 0 11,3-10 0-12,-8-2 0 16,0-10 0-16,0 7 0 15,0 7-13-15,0 15-18 16,0 25-16-16,-19 22-64 17,-44 3-79-17,-26 74-48 0,47-8-37 14,15 19-580 3</inkml:trace>
    </iact:actionData>
  </iact:action>
  <iact:action type="add" startTime="25757">
    <iact:property name="dataType"/>
    <iact:actionData xml:id="d4">
      <inkml:trace xmlns:inkml="http://www.w3.org/2003/InkML" xml:id="stk4" contextRef="#ctx0" brushRef="#br2">15337 6143 77 0,'0'0'184'11,"0"0"-90"5,0 0 3-16,0 0 9 16,0 0 21-16,0 0-16 0,0 0-6 14,0 0-14 3,0 0-19-17,0 0-8 0,0 0-6 16,0 0-5-16,0 0-8 14,0 0 6-14,0 5-2 16,0 27-22-16,4 8-22 16,1-2 5-16,-1-7 2 16,-4 3-5-16,6-2 8 20,-2 5-11-20,1 1 1 0,-3-7-3 23,4 3 1-23,-6-3-1 0,4-6 0 7,3-4 0 9,-7-8-1-16,0-13 2 21,2 0-1-21,-2 0 3 1,4 0 7 12,11 0-8-13,4 0-3 16,6 0 6-15,9 0-1 14,-5 0 2-15,13 0 7 21,-2 0 6-21,0 0 4 0,17 0-2 10,-2 0 2 6,13 0-2-16,-1-6-12 16,2-1-2-16,9-1 0 15,5-2 1-15,7 7 6 16,5-5-3-16,2 0 2 16,2-1 1-16,-4-3-5 0,4-3-2 17,-8 2-2-17,1 1 5 16,-7 5-6-16,-8-3 7 14,-1 7-2-14,2-2-7 22,0 1 6-22,0 4 0 0,-4 0-4 8,8 0-3 8,-4 0 3-16,4 0-2 16,-8-3-2-16,-2-7-2 15,1 2 2-15,5 1 0 16,-6-5 1-16,2-1 2 16,-5-2-3-16,7 2 1 15,0 1 0-15,0-1-1 17,2 5 3-17,0 0 0 0,0 2-1 16,0 6 2-16,-4-3-2 15,1 3 0-15,-5 0 0 15,2 0-1-15,-5 0-1 16,-2 0 0-16,7 0 0 16,-2 0 2-16,10 0-3 15,2 0 1-15,0 0-2 15,13 0 11-15,-9-4-8 16,-1 4 3-16,-1 0-4 15,-2 0 1-14,0 0 1 14,-2 0 1-15,-8 0-1 17,-9 0-2-17,2 0-1 0,-12 0 1 14,4 0-1-12,2 0 0 12,2 0-1 2,0 0 2-16,0 0-1 0,9 4 1 15,4-1-1-15,-9 3 2 16,4-2-3-16,-10 0 1 16,0 0 1-16,-4-4-2 21,0 4-2-20,0-1 2-1,-5-3 0 9,-3 6 0 12,1-6-1-21,-3 0-1 0,1 0 2 11,9 0 0 4,4 0 1-15,4 0 0 18,9 0 0-18,-9 0-1 0,2 0 1 13,-8 0 0 3,12 0 0-16,3 0 1 0,10 0-2 16,-4 0 2-16,0 0-2 14,9 0 2-13,3 0-2 14,5 0 1-15,6 4 3 23,-16 8-1-23,-12-5-3 0,-1 2 2 8,-7 0-1 8,-2-6 1-16,1 1-2 16,7 5 1-16,7-1-1 15,4-4 0-15,1 9 3 16,1-1-3-16,-2 0 0 16,0 1 2-16,-8-6-2 16,-15-7 0-16,4 0 0 0,-4 0-1 16,0 0 1-16,-4 0 0 15,4 0 1-15,0 0-1 15,0 0 1-14,4 0-1 21,-4 0 0-22,0 0 2 0,-8 0-4 8,4 0 5 8,-7 0-3-16,11-4 0 16,4 4 0-16,7-3 0 15,4 3 0-15,-3-6-1 16,7 6-2-16,-4-4 3 15,2 4-1-15,-7 0 1 16,7 0-2-16,-13 0 2 17,-8 0-1-17,-4 0 1 0,-3-3 0 21,-1-6-2-21,1-4 2 3,9 2 0 6,2-5 0 4,11 7 0-13,10-2 1 16,-4 3-1-16,1 2 0 16,-5-1 0-16,2 7 0 21,-11 0 0-21,-4 0 1 0,9 0 0 9,-5 0-1 7,-2 0 0-16,-6 0 0 15,-7-4 0-15,3-4-1 16,-1-2 0-16,-1 3 1 16,1 3 0-16,-5 4 0 15,5 0 1-15,-4 0 0 23,-10 0-1-23,6 0 1 0,-12 0-1 9,12 0-1-9,-2 0 1 15,4 0 0-15,5 0 0 16,-1 0 0-16,-6 0 1 15,-6 0-1-15,-6 0 0 15,4 0-1-15,-9 0-1 17,4 0 2-17,-1 0 0 16,-3 0-1-16,-2 0 2 16,7 0-2-16,-13 0 2 15,1 0-1-15,-3 0 0 15,4 0 0-15,4 0-1 16,3 0-1-16,1 0-1 16,-10 0-3-16,-4 0 3 0,-3 0 0 16,1 0 2-16,1 0 1 14,-5 0 0-14,-1 0-4 16,-2 0 4-16,5-17-6 15,5-8-1-15,1-15 3 16,-4-4 0-16,-1-9 4 16,1-5-6-16,-3 16 5 16,1 11-5-16,5 9-20 15,-14 20-21-15,0 2-32 16,0 0-53-16,-31 0-40 16,-60 0-35-16,45 0-71 16,18 0-328-16</inkml:trace>
    </iact:actionData>
  </iact:action>
  <iact:action type="add" startTime="29027">
    <iact:property name="dataType"/>
    <iact:actionData xml:id="d5">
      <inkml:trace xmlns:inkml="http://www.w3.org/2003/InkML" xml:id="stk5" contextRef="#ctx0" brushRef="#br2">7570 15040 582 0,'0'0'153'8,"0"0"-14"8,0 0-52-16,0 0-41 15,0 0 3-15,0 0-19 20,0 0 4-20,32 179 3 0,-28-142 0 12,2 1-9 3,-2-2 8-15,9 0-15 16,-9-7-2-16,5 3-2 16,-5-10-3-16,2 3-4 15,3-6 0-15,-1-3 4 16,-2 2-3-16,7-11 4 0,-9 5-10 16,-2-9 12-16,9 7 3 15,-1-2-2-15,7-1-3 16,2 11-5-16,7-14 6 22,3-1-8-22,5 1 4 0,14 5-1 16,5 0 4-16,10-2-1 9,2 4 1 7,-1 2 5-16,3-1-4 15,1 5 1-15,1-9-1 16,-2 5 2-16,16-1-8 15,3 1 5-15,9-5-2 16,6-8 5-16,2 0-4 16,3 0-6-16,-7 0 1 0,2 0-3 15,-8-8 3 0,8-1-5-15,-9 5 10 0,-1 1 2 17,-9 3-2-17,-2 0 2 14,-2 0-1-14,0 0-2 16,-6 0-3-16,6 0-1 16,-2 0-6-16,2-9 2 15,-5 6-4-15,-1-10 3 16,4 4-2-16,-2 6 4 16,4-14 1-16,8-1 2 16,3 7 1-16,7-14 0 16,10 6-1-16,3-6-4 0,-1 0 3 16,1 10-3-16,9 5 0 14,5-6 1-14,1 7 0 16,-2 6 3-16,0-1-1 15,1 1-2-15,-1 3 2 15,6 0 0-14,-5 0 1 15,-1 0 0-16,0 0-3 15,-8 0 1-15,-5 0-1 16,-3 0-1-16,-3-9-5 15,7 0 0-15,-1 2 0 16,1-5 0-16,6 6 0 16,-11 2 0-16,0 4 0 17,-3 0 0-17,9 0 0 0,-14 0 0 14,2 0 0 2,-17 0 0-16,-2 0 0 0,-6 0 0 16,0 0 0-16,8 0 0 16,11 0 0-16,2 0 0 15,10 0 0-14,5 4 0 15,-7 2 0-16,0-3 0 16,3 2 0-16,-3-5 0 14,4 0 0-14,-12 0 0 16,0 0 0-16,-7 0 0 15,14 0 0-15,1 0 0 15,2 4 0-15,7 12 0 16,-13-7 0-16,-6-2 0 16,6-4 0-16,-5 3 0 0,-7-6 0 20,1 0 0-20,9 0 0 15,0 0 0-15,2 0 0 15,-2 3 0-15,9 13 0 16,1 2 0-16,-4 1 0 25,-10-1 0-25,6 2 0 0,-10-8 0 0,-5 1 0 11,2-5 0 5,-12 3 0-16,4-7 0 15,0 9 0-15,-4-9 0 17,-11-4 0-17,-4 0 0 0,-2 0 0 14,2 0 0 3,2 0 0-17,8 0 0 0,3 0 0 15,10 0 0-15,-10 0 0 15,2-4 0-15,-13 4 0 16,0 0 0-16,-6-6 0 22,4 4 0-22,4-3 0 0,0 1 0 8,11-3 0 9,-2 3 0-17,1-1 0 16,-5-4 0-16,-5 5 0 15,0 1 0-15,0-1 0 16,-6-4 0-16,-4-5 0 15,4-3 0-15,2 0 0 16,8-4 0-16,-10 3 0 16,8 8 0-16,-8 6 0 0,7 3 0 16,5 0 0-16,1 0 0 15,1 0 0-15,-1 0 0 15,6 0 0-15,-5 0 0 23,3 0 0-23,-2 0 0 0,6 0 0 8,4 3 0 14,-4 6 0-22,-2-2 0 0,-5-7 0 14,3 0 0-14,-6 0 0 12,1 0 0 5,-1 0 0-17,-9 0 0 0,6 0 0 14,-6 0 0 2,0 0 0-16,-11 0 0 0,-3 0 0 16,-5 0 0-16,8 0 0 15,-4 0 0-15,9 0 0 15,4 0 0-15,2 0 0 24,0 0 0-24,0 0 0 0,-6 0 0 7,3 0 0 9,-5 0 0-16,-2 0 0 16,5 0 0-16,-1 0 0 15,8 0 0-15,-2 0 0 16,0 0 0-16,0-7 0 16,4 4 0-16,5-3 0 15,6 6 0-15,-3 0 0 17,3-3 0-17,0 3 0 0,-11 0 0 16,9 0 0-16,1 0 0 16,9 0 0-16,5 0 0 14,-1 0 0-14,-1-9 0 15,-5-7 0-15,0-4 0 16,-7 2 0-16,-1 0 0 15,-4 4 0-15,5 10 0 16,3-3 0-16,2 7 0 16,4-10 0-16,5 10 0 16,-5 0-3-16,-6 0 0 15,-3 0 2-15,-5 0 0 16,-11 0 2-16,-5 0-3 15,3 0 0-15,-10 0 1 16,1 0-2-16,-2 0 1 0,-6 0-1 16,-2 0-2-16,-2 0 3 15,10 0-1-15,-4 0 1 17,-2 0 2-17,14 10-1 21,-3-3 0-21,10 5 0 0,-2 1 1 8,6-2 0 9,-4-7-1-17,-4 2 1 16,4-6-3-16,-4 0 3 15,-1 0-1-15,-3 0 0 15,2 0 0-15,-5 0 0 16,-1 0 1-16,-12 0 0 16,-5 0-4-16,-1 0 3 16,9 0-4-16,-2 0 2 0,13-10-5 16,-5-1 7-16,8 11 1 15,3 0 0-15,-8 0 1 16,1 0-1-16,-4 0-2 14,-6 4 1-14,-6 3 0 16,-5-7 1-16,-6 0-4 15,9 0 1-15,1 0 1 16,1 0 0-16,0 0 0 18,-5 0 1-18,-10 0 2 15,6 0-2-15,-10 0 2 1,8 0-4 13,-9 0 2 2,7 0-2-16,3-11 0 0,-4-2-1 16,-7 1 4-16,10-7-4 15,-6-6 2-15,-9-3-2 15,0-1 3-15,-1 4 0 15,-1 7 1-15,0 11 1 16,7-2-1-16,-7 6 0 16,2-13-1-16,11-2 1 22,-13-4-6-22,-2 0-24 0,-2 1-35 9,0 10-9 7,0 3-49-16,-6-1-44 16,-63-2-56-16,33 11-48 15,2-5-231-15</inkml:trace>
    </iact:actionData>
  </iact:action>
  <iact:action type="add" startTime="33973">
    <iact:property name="dataType"/>
    <iact:actionData xml:id="d6">
      <inkml:trace xmlns:inkml="http://www.w3.org/2003/InkML" xml:id="stk6" contextRef="#ctx0" brushRef="#br3">28942 6117 201 0,'0'0'95'7,"0"0"-22"9,0 0 14-15,0 0 13 14,0 0 32-15,0 0-21 10,8 0-9-10,-8 0-14 13,4 0-15 2,-4 0 5-15,0 0-6 16,0 17-11-16,6 13-16 15,-1 5-27-15,3 3 0 0,-2 2-2 17,-1-3-1-17,1 4-2 15,-2-4 3-15,3 1-2 15,-1-1-1-15,-2-5-4 15,-2-13-4-15,5-5-1 16,-7-11-1-16,4-3 0 16,-4 0-1-16,8 0 6 16,3 0 9-16,-1 0-2 15,13 0 1-15,3 0-5 16,1 0 2-16,-4 0 2 16,3 0-2-16,11 0 1 16,-1 0-1-16,4 0 2 0,9 8 8 17,-1-3-6-17,5-2-1 14,-2 0-1-12,-5-3-1 12,9 0-9-14,-7 0 7 14,7 6-2-14,8-2-4 16,2 4 4-16,-1-1 1 16,-1 3 1-16,0-2-6 15,-2-1 4-15,11 3-4 16,-9-2 1-16,5-1-1 15,-5 0-3-15,6 1 2 16,-1-2-4-16,-1-2 7 16,7-4-2-16,4 0 5 16,0 0-7-16,4 0 5 1,2 0 0 13,-2 0-5 2,-10 0 5-16,2 0-4 0,-2 0 1 16,-3 0-4-16,-2 0 3 16,1 0-4-16,-5-4 1 16,11-2-1-16,4 4 1 15,-11-4 2-15,11-1-4 22,-8 0 2-22,-1 2 3 0,7 2-2 9,-13-3-3 6,3-1 2-15,-1 3-1 16,-14-4-1-16,6-5-1 16,2 1 1-16,0-9-1 15,6 4 2-15,-6 5-2 16,-9 1 2-16,7 3 4 0,-2-1-5 16,4 5 2-16,-6-4-2 16,8 4 0-16,-6 1 1 15,-1-7-1-15,-1 7 0 15,4-2 2-15,-11-2 1 16,3 1-3-16,-5 2 0 15,-2 4 1-15,-6 0 0 17,-2-2-1-17,0 2 0 15,-7-6-1-15,-6 6 1 15,0 0 1-15,-8 0 0 16,1 0 1-16,-5 0-2 15,-3 0 0-15,7 0 0 17,0 0 0-17,-1 0 0 0,7 0 1 15,4 0-1-14,-10 0 0 13,6 0 0-14,-9 0 0 16,-1 0-1-16,-5 0 1 15,0 0 0-15,-4 0 0 16,0 0-1-16,0 0 0 16,0 0-1-16,0 0 0 15,0 0 1-15,0-3 1 16,0-38-4-16,0-8 3 16,0-12 1-16,0 8-2 16,0 13 0-16,0 6-9 16,0 14-3-16,0 6-16 0,0 14-27 15,0 0-41 3,0 0-67-18,-4 0-36 0,0 14-84 14,4 11-582-14</inkml:trace>
    </iact:actionData>
  </iact:action>
  <iact:action type="add" startTime="36214">
    <iact:property name="dataType"/>
    <iact:actionData xml:id="d7">
      <inkml:trace xmlns:inkml="http://www.w3.org/2003/InkML" xml:id="stk7" contextRef="#ctx0" brushRef="#br3">7408 17732 379 0,'0'0'267'18,"0"0"-118"-18,0 0-6 16,0 0-56-16,0 0-37 16,0 0-2-16,0 0 13 0,63 8-27 16,-50 24-7-16,-7 9-2 15,11 12 4-15,-13 0-2 16,4 2 8-16,-3-8-5 21,-1-1 3-21,0 8-9 1,-4-14-6 7,6 5 1 8,-1-5-6-16,-5-2 1 22,4-26-7-22,-4-4-2 0,0-8 1 9,0 0 0 7,0 0 2-16,4 0 4 17,-2 0-5-17,-2 0-4 14,6 0 7-14,7 0-1 17,6 7 3-17,15 3-7 0,2-10 0 14,-5 0 0 3,9 0-1-17,2 3 5 0,5-3 3 15,5 4 9-15,3-4 0 15,-2 5 5-15,8 2-6 16,0 11 0-16,9-11 0 15,-1 2 0-15,7-5-5 20,0 4-1-20,8-8 2 0,-2 0-4 11,5 0 3 5,-7 0-2-16,6 0 1 16,-4 0-2-16,-4 0-1 15,0 0 0-15,-6 0-1 2,10 0 2 12,0 0-4 7,3-8 0-21,7 4-3 0,-5-2 0 14,-1 6-2-14,-6-3 0 14,-2 3 1-14,4 0 2 14,-4 0-2-14,-6 0 0 15,6 0 0-15,-15 0-2 23,3 0 6-23,5 0-4 0,-3 0 2 8,-3 0-4 8,11 0 2-16,-5 0-1 16,-3 0 1-16,10 0 1 15,-4 0-3-15,1 0 4 16,8 0-6-16,-1 0 7 15,0 0-7-14,-2 0 0 14,2 0 0-15,0 0 0 0,-8 0 0 17,-2 0 0-17,-9 0 0 15,7 0 0-15,-3 0 0 15,-8 0 0-15,8 0 0 16,-3 0 0-16,-1 0 0 15,6 0 0-15,-5 0 0 16,-1 0 0-16,-4 0 0 16,6 0 0-16,-2-7 0 15,1 7 0-15,1 0 0 16,11-9 0-16,0 9 0 15,6 0 0-15,0 0 0 16,4-9 0-16,1 2 0 16,-5 2 0-16,2-2 0 15,-6 7 0-15,-4-10 0 0,-7 10 0 16,-3-7 0-16,9-5 0 15,1 6 0-15,6 4 0 16,-6-7 0-16,-7 2 0 15,-1-2 0-15,-3 6 0 15,-4 3 0-15,2-6 0 17,-6 6 0-17,4-4 0 16,0 4 0-16,0 0 0 16,-2 0 0-16,4 0 0 15,-2 0 0-15,10 0 0 17,-5 0 0-17,-1 0 0 0,-4 0 0 14,4 0 0 3,-4 0 0-17,-6 0 0 0,4 0 0 15,-13 0 0-15,-2 0 0 15,-2 0 0-15,-12 0 0 15,-1 0 0-14,0 0 0 21,-8 0 0-22,2 0 0 0,3 0 0 8,-6 0 0 8,-3 0 0-16,-2 0 0 16,-9 0 0-16,-4 0 0 16,0 0 0-16,0 0 0 15,0 0 0-15,0 0 0 16,0 0 0-16,0 0 0 17,0 0 0-17,0 0 0 0,0 0 0 16,0-7 0-16,0-26 0 14,4-12 0-14,1-13 0 16,-5 2 0-16,0 3 0 22,0 0 0-22,0 3 0 0,0 14 0 8,0 19-12 8,0 10-31-16,0 7-22 16,0 0-20-16,0 0-42 16,0 0-72-16,0 0-110 15,0 0-418-15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3:45:49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81">
    <iact:property name="dataType"/>
    <iact:actionData xml:id="d0">
      <inkml:trace xmlns:inkml="http://www.w3.org/2003/InkML" xml:id="stk0" contextRef="#ctx0" brushRef="#br0">23029 7059 446 0,'0'0'72'0,"0"0"14"0,0 0 10 0,0 0-22 0,0 0 15 0,0 0 14 130,0 0-15-130,69 0-9 0,-39 0-15 0,-3 0-13 0,9 0-6 0,2 0 9 0,0 0-12 0,8 0-7 0,0 0 0 0,3 0-3 0,14 0-15 0,7 0-1 0,1 0 20 0,7 0-7 0,4 0-5 0,1 0-3 0,-1 0 8 0,2 0-9 129,9 0-10-129,-11 0 2 0,4-8-3 0,-10-9-5 0,-4 5 0 0,2 3 2 0,-3 2 4 0,7 2-6 0,0 5 8 0,-4 0-3 0,-7 0-3 0,1 0-1 0,-7 0 3 0,11 0-2 0,-5 0-6 0,-4 0 4 0,5-13-3 135,1 6 2-135,1-11-3 0,1 7 0 1,-3 3 2-1,-1-1 2 0,-8-3-2 0,-4 5 2 0,-9-2 0 0,-1 6 0 0,-7-3 1 0,-17 2-3 0,0 1 1 0,-9-7 1 0,-3 10-3 0,-7 0 0 0,4 0 0 0,-1 0 1 0,-5 0-1 131,6-2 1-131,-6 2 1 0,0 0 1 0,2 0-1 0,-2 0-2 0,0 0-1 0,0 0 0 0,0 0-2 0,0 0 1 0,0 0 0 0,-42 0-4 0,-38 0 5 0,-32 0 2 0,-12 0-1 0,-5 0-1 0,-10 0 0 0,-8 8 0 0,-5 9 2 127,-12 2-1-127,5 2 1 1,-5-2-2-1,10 6-1 0,9-4-1 0,4 0 0 1,12-5 0-1,7-3 1 0,-2 2 0 0,12-2 0 0,-2 6 0 0,9-6 0 0,16-1 1 0,-3 6 0 0,16-11-1 0,4-3 1 0,7 0 0 127,10-4-2-127,13 0 2 0,12 0-3 0,11 0-2 0,2 0 2 0,13 0 2 0,0 0 0 0,4 0 2 0,0 0-1 0,0 0 1 0,0 0 0 0,0 0 1 0,0 0-1 0,34 0 4 0,48 0-4 0,38 0 0 0,15 0 0 128,19 0 0-128,21 0 10 1,6 0-8-1,-2 0 6 0,9-8-3 0,-11-4 12 0,-13 3-1 0,-21-2-2 0,-16 6 0 0,-9 2-2 0,-15 3 0 0,-4 0 4 0,-15 0-5 0,-2 0 4 0,-18 0-4 0,-8 0-5 0,-20 0 4 128,-6 0-5-128,-1 0-3 0,-10-10-1 0,-8 7-1 0,1-1 1 0,-7 4-2 0,-1 0 3 0,-2 0-3 0,4 0 0 0,-6 0-4 0,0 0 3 0,0 0-6 0,0 0-24 0,0 0-24 0,0 0-34 0,0 0-67 0,0 0-81 126,0 0-168-126</inkml:trace>
    </iact:actionData>
  </iact:action>
  <iact:action type="add" startTime="14941">
    <iact:property name="dataType"/>
    <iact:actionData xml:id="d1">
      <inkml:trace xmlns:inkml="http://www.w3.org/2003/InkML" xml:id="stk1" contextRef="#ctx0" brushRef="#br0">25924 10392 429 0,'0'0'213'1,"0"0"-23"-1,0 0 11 0,0 0-70 0,0 0-23 0,0 0 5 0,0 0-20 0,312-24-26 0,-215 24-3 0,19 0-13 1,2 0-5-1,-9-5-10 3,-20-3-11 126,-11 8 3-129,-28-4-6 0,-22 4-3 0,-22 0-9 0,-6 0 2 0,0 0-8 0,0 0 1 0,0 0-5 0,0 0-2 0,-29 0 0 0,-71 0-6 0,-41 0 7 0,-27 7 1 0,1 5-5 0,11-8 5 0,15 5 1 0,21 0-1 128,23-6-2-128,23 7-12 0,30-10 7 0,21 0 4 0,17 0 1 0,6 0 2 0,0 0 0 0,35 0 2 0,69 0-2 0,49 0-2 0,22 0 2 1,4 0 0-1,-12 0 0 0,-24 0 2 0,-29 0 10 0,-28 0-4 0,-33 0 4 130,-25 0-1-130,-20 0-2 0,-8 0 0 0,0 0-2 0,0 0 1 0,-2 0-8 1,-72 0-1-1,-25 0 1 0,-15 0 0 0,13 0-1 0,19 0-1 0,19 0 2 0,14 3-3 0,16-3 2 0,14 0-40 0,12 3-35 0,7-3-50 1,0 0-41 126,30 0-66-127,27 0-254 0</inkml:trace>
    </iact:actionData>
  </iact:action>
  <iact:action type="add" startTime="16039">
    <iact:property name="dataType"/>
    <iact:actionData xml:id="d2">
      <inkml:trace xmlns:inkml="http://www.w3.org/2003/InkML" xml:id="stk2" contextRef="#ctx0" brushRef="#br0">29864 10502 318 0,'0'0'245'1,"0"0"-105"-1,0 0 30 0,0 0-69 0,0 0-21 0,0 0 3 0,0 0-3 129,0 21 9-128,30-17-19-1,27-1-1 0,2 2-1 0,19 2-26 0,8-7-2 0,13 0-10 0,24 0-3 0,13 0 0 0,18-4-3 0,2-20-7 0,-10-4-2 0,-16 6 5 0,-16 6-6 0,-23 1-8 0,-9 9 5 0,-27 3 2 127,-11-1-10-127,-21 4 0 0,-14 0-1 0,-3 0-1 0,-6 0-1 0,0 0 0 0,0 0-5 0,-53 0-14 0,-52 21 19 0,-47 11 0 0,-29-7 0 0,-19-6-4 0,-5-6 3 0,1-13-2 0,16 0-2 0,22 0 3 0,25 0-8 133,18 0 0-133,27 0 9 0,34 0-1 0,29 0 2 0,24 0 4 0,9 0 1 0,0 0 3 0,0 0 9 0,9 0 13 0,67 0 5 0,52 0-27 0,36 5-2 0,16-2-3 0,1 1 0 0,-2 0 5 0,-15-4 5 0,-27 0 10 0,-21 6-2 129,-19-6 4-129,-25 0-10 0,-22 0-9 0,-18 0 2 0,-19 0-5 1,-3 0-3-1,-10 0-3 0,0 0 1 0,0 0 2 0,0 0-19 0,0 3-25 0,0 5-32 0,0-4-34 0,-40 4-42 0,6-8-94 0,-6 0-17 0</inkml:trace>
    </iact:actionData>
  </iact:action>
  <iact:action type="add" startTime="20276">
    <iact:property name="dataType"/>
    <iact:actionData xml:id="d3">
      <inkml:trace xmlns:inkml="http://www.w3.org/2003/InkML" xml:id="stk3" contextRef="#ctx0" brushRef="#br0">14260 13803 140 0,'0'0'384'0,"0"0"-293"0,0 0-4 0,0 0-26 128,0 0-16-128,0 0 7 0,0 0 36 0,0 0-34 0,-63-24-11 0,25 24-6 0,0 0-6 0,5 0 5 0,-7 0 1 0,-9 0-5 0,5 0-4 0,-5 6-13 0,-3 15-1 0,5 4-5 0,5 0 1 0,6 0 1 0,5-3 0 133,-5 9 5-133,0 1-2 0,7-5 3 0,-3 8-5 0,0 1 0 0,3-4-3 0,-1 6 0 0,-1-1-2 0,3-5 0 0,12 1-2 0,-3-1-2 1,2 1 2-1,15-4 8 0,-3 6 2 0,5 2 2 0,0 5-1 0,0-2-2 1,0 2-2 131,0-2-3-132,0 2-5 0,5-5 1 0,16-1 0 0,2 0 3 0,6-3 6 0,7 3-2 0,2 6 1 0,6-2-8 0,-6 2-2 1,7-5 3-1,-5-9-2 0,-7-9 2 1,16-6-1-1,6-9 5 0,12-4 0 0,9 0-7 0,6 0-3 132,2 0-1-132,-1 0 1 0,-5-4 0 0,-9 0 1 0,-6-5-1 0,-10-3 5 0,0 12 0 0,-13-15-3 0,2 2-1 0,-13-3-2 0,5-12 1 0,-4-18 0 0,-5-15-1 1,-10-22 0-1,1-21 1 0,-16-14 0 0,0-7 0 130,0 5 0-130,-16 13 0 0,-18 29-2 0,-2 20 1 0,-10 22-2 0,6 8 0 0,-9 3-2 0,3 4-9 0,-5 14 2 0,-8 2-12 1,-10 5-37-1,-7 0-84 0,46 0-49 0,9 0-319 0</inkml:trace>
    </iact:actionData>
  </iact:action>
  <iact:action type="add" startTime="28624">
    <iact:property name="dataType"/>
    <iact:actionData xml:id="d4">
      <inkml:trace xmlns:inkml="http://www.w3.org/2003/InkML" xml:id="stk4" contextRef="#ctx0" brushRef="#br0">31571 14390 572 0,'0'0'150'2,"0"0"61"-2,0 0-49 0,0 0-37 0,0 0 2 0,0 0-6 0,0 0-28 131,245 21-14-130,-152-17-9-1,8-4-17 0,17 0-12 0,8 0-8 0,1 0-8 0,3 0-1 0,-14 0-9 0,-13 0 8 0,-16 0 2 0,-14 0-8 0,-20 0-3 0,-15 0-2 0,-17 0-3 0,-10 0-2 0,-11 0 1 0,0 0-3 0,0 0-3 133,0 0-1-133,0 0-2 0,-59 0-1 0,-51 0 2 0,-48 0 4 0,-17 0-4 0,9-4 2 0,-3 1-2 0,20-3 0 0,18 6 1 0,21 0-1 0,28 0-1 0,29 0-7 0,24 0 2 0,18 0-2 0,11 0 2 0,0 0-15 2,7 0 10 129,75-7 10-131,40-5 0 0,32 2 1 0,6 8-3 0,-15-4 2 0,-22 6-1 0,-18 0 2 0,-29 0 0 0,-9 0 3 0,-24 0 2 0,-12 0 1 0,-18 0 3 0,-3 6-3 0,-10-4 1 0,0-2-1 0,0 0 2 0,0 10-4 133,-33 5-4-133,-52 2 1 0,-37-2-2 0,-17-5 2 0,17-6-1 0,6-4 1 0,15 0-1 0,31 4 0 0,22 0 2 0,14-4-3 0,28 3 2 0,6-3 0 0,0 0 0 0,0 10 0 0,36-8-1 0,46 23-3 0,27 3-2 0,5-3 4 129,-23-7-2-129,-20-7 5 0,-20-6-2 0,-30 1 0 0,-6 0 2 0,-11-6-1 0,-4 0-1 0,0 4 1 1,0-1 2-1,-19-3-1 0,-48 0-2 0,-28 0 2 0,-6 0 0 0,16 0 0 0,12 0-2 0,22 0 0 0,30 0-1 132,10 0 0-132,11 0-3 0,0 0-17 0,0 0-2 0,0 0-5 0,17-3-39 0,21 3-55 0,-6 0-53 0,-24 0-100 0,-8 0-318 0</inkml:trace>
    </iact:actionData>
  </iact:action>
  <iact:action type="add" startTime="31769">
    <iact:property name="dataType"/>
    <iact:actionData xml:id="d5">
      <inkml:trace xmlns:inkml="http://www.w3.org/2003/InkML" xml:id="stk5" contextRef="#ctx0" brushRef="#br0">14876 14917 493 0,'0'0'232'1,"0"0"-141"-1,0 0 85 0,0 0-74 1,0 0-40-1,0 0 6 0,92 21-22 1,-79-2-9-1,2 6 13 0,4 0-10 0,0 8-10 0,-2 9 0 0,2 5 4 0,4 7-18 0,-2 0-1 0,-2 6-3 0,-4 2 3 133,-7 6 2-133,-8-5-11 0,0-4 3 0,0 4-6 0,0-1 0 0,0-9-3 0,0 3 1 0,0-3 0 0,-4 4-1 0,-15 5 0 1,0-6 0-1,-2 6 3 0,2-5-3 0,-4-3 2 0,6-18-2 0,-6 1 0 0,-1-9 0 0,5-3-1 135,3-12-1-135,-3-5 1 0,10-1 0 0,1-7 0 0,1 0 0 0,-3 10-1 0,4-10-2 0,6 0-2 0,-5 0 2 0,5 0 1 0,0 0 2 0,0 0-1 0,0 0-1 0,0 0-3 0,-6 0-1 0,-2 0 1 0,-7 0 6 0,6 8 2 136,1-8-2-136,0 4 0 0,3-4 0 0,5 0-1 0,-6 0-15 0,-4 0-25 0,3-12 20 0,-12-26 17 0,9 1 4 1,3 5 0-1,-3-5 0 0,1 0 0 0,-7-7 0 0,13-3-1 0,-5 4 2 0,4 11-2 0,4 14 1 0,0 7 0 133,0 11 0-133,0 0 2 0,-6 0 2 0,6 0 1 0,0 0 24 0,0 39-6 0,0 26-10 0,0 7-1 0,0 0 5 0,0-7-5 0,0 6 0 0,0-18-7 0,0-5 1 0,0-2 2 1,0-14-3-1,0-11 2 0,0-9 0 0,0-12 13 135,0 0 5-135,0 0 12 0,14 0-2 0,12 0-5 0,16 0-5 0,8 4-18 0,-3-4 16 0,-1 0-5 0,7 0-5 0,-7 0-4 0,-6 0-6 0,-4 0-1 0,-9-12-2 0,-12 8 0 0,-9 4 0 0,-6 0-1 0,0 0-2 0,0 0-52 136,0 0-63-135,0 0-34-1,-29 0-71 0,6 0-121 0</inkml:trace>
    </iact:actionData>
  </iact:action>
  <iact:action type="add" startTime="33174">
    <iact:property name="dataType"/>
    <iact:actionData xml:id="d6">
      <inkml:trace xmlns:inkml="http://www.w3.org/2003/InkML" xml:id="stk6" contextRef="#ctx0" brushRef="#br0">14383 16977 359 0,'0'0'114'0,"0"0"-8"0,0 0 2 0,0 0-58 0,0 0 8 0,0 0 9 0,0 0 6 0,14-41-10 0,-18 35-7 0,-25 3-12 1,-1-1 5-1,-8 4-17 138,2 0-13-138,-8 0-3 0,-2 0-7 1,-7 0-5-1,0 0 5 0,-6 25-3 0,0 11 4 0,-4 0 6 0,4 11 2 0,4 9-1 1,7 13 3-1,6 6 7 0,6 6-5 0,9 9 6 0,1-5 2 0,16 2-1 0,10-3-4 1,0-2 3-1,0 1 0 135,0-1-5-135,40-17 2 0,32 3 4 0,20-14-5 0,20-14-24 0,21-22 1 0,4-18-1 0,0 0 1 0,-3-18-1 0,-3-38 0 0,-15-18 0 0,-13-8-3 0,-21-8 3 0,-27-17 3 0,-21-2-2 0,-17-13-1 0,-17-4 0 0,0-2 0 135,-51 2-1-135,-27 15-2 0,-14 4 2 0,3 27-3 0,3 23-1 0,8 20-18 0,10 17-16 0,3 20-42 0,0 0-61 0,48 0-48 0,6 29-313 0</inkml:trace>
    </iact:actionData>
  </iact:action>
  <iact:action type="add" startTime="34885">
    <iact:property name="dataType"/>
    <iact:actionData xml:id="d7">
      <inkml:trace xmlns:inkml="http://www.w3.org/2003/InkML" xml:id="stk7" contextRef="#ctx0" brushRef="#br0">13698 18594 658 0,'0'0'303'1,"0"0"-183"-1,0 0 29 0,0 0-40 133,0 0-10-133,297-36-10 0,-192 36-26 0,15-10-11 0,5 2-1 0,3-9-5 0,1 6 1 0,-11 3-7 0,-15 0 4 0,-21 5-12 0,-23-3 2 0,-23 6-10 0,-17-4-8 0,-17 4-5 0,-2 0-3 0,0 0-6 0,0 0 2 0,-46 0-4 134,-83 0 0-134,-52 10 0 0,-28 26 4 1,5 0-3-1,23 4 2 0,16 3-1 0,31-15-1 0,30-9-1 0,43-1 1 0,30-18-2 0,20 0 0 0,11 0 1 0,0 0-2 0,74 0 1 0,48 0 1 0,34 0 0 0,4-8-2 0,-17-2 0 141,-29 3 2-141,-15 2 1 0,-25 5 1 0,-21-7 7 0,-11 7 4 0,-25 0 5 0,-7 0-18 0,-10 0 0 0,0 0 0 0,0 0 0 0,-27 0 0 0,-66 0 0 1,-23 0 0-1,-21 0 0 0,19 0 0 0,17 0 0 0,17 0 0 0,18 0 0 0,22 0 0 134,13 0-109-134,14 7-86 1,17-2-129-1,0 12-248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3T20:40:53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11">
    <iact:property name="dataType"/>
    <iact:actionData xml:id="d0">
      <inkml:trace xmlns:inkml="http://www.w3.org/2003/InkML" xml:id="stk0" contextRef="#ctx0" brushRef="#br0">12235 11895 699 0,'0'0'238'1,"0"0"-61"12,0 0 3 4,0 0-37-17,0 0-37 1,0 0-23 15,-309 94 27-16,41-69-9 18,-38-9-38-18,-10-8-3 14,-2-8-25-14,13 0-16 12,33 0-8-12,34 0-4 17,38 0-7-17,52 0-6 15,38 0-23-15,28 0-43 18,32 25-64-17,50-9-87 13,0 8-160-14</inkml:trace>
    </iact:actionData>
  </iact:action>
  <iact:action type="add" startTime="4275">
    <iact:property name="dataType"/>
    <iact:actionData xml:id="d1">
      <inkml:trace xmlns:inkml="http://www.w3.org/2003/InkML" xml:id="stk1" contextRef="#ctx0" brushRef="#br0">12408 15995 767 0,'0'0'235'7,"-274"34"-48"8,66-34-10-15,-47 0-40 22,-30 0-61-22,-16-34-5 0,21 3-11 16,14 3-27-16,43 6-20 10,33 9-8 9,28 13-5-19,33 0-8 0,45 0-81 15,36 0-54-15,48 0-141 15,6 0-273-15</inkml:trace>
    </iact:actionData>
  </iact:action>
  <iact:action type="add" startTime="4931">
    <iact:property name="dataType"/>
    <iact:actionData xml:id="d2">
      <inkml:trace xmlns:inkml="http://www.w3.org/2003/InkML" xml:id="stk2" contextRef="#ctx0" brushRef="#br0">12412 18720 585 0,'0'0'227'1,"0"0"-2"8,0 0-93 3,0 0-11 6,0 0-7-18,-278 193-1 0,110-165-26 17,-51 6 4-16,-62-6-16 14,-41-8-24-15,-24-4-10 18,-8-7-18-17,28-7-14 15,39-2-9-16,43 0-27 1,50-11-77 10,50-21-58 2,144 20-108-12,0-5-300 3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5:25:31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41">
    <iact:property name="dataType"/>
    <iact:actionData xml:id="d0">
      <inkml:trace xmlns:inkml="http://www.w3.org/2003/InkML" xml:id="stk0" contextRef="#ctx0" brushRef="#br0">3145 16266 653 0,'0'0'154'23,"0"0"-36"-23,0 0-1 0,0 0-29 15,0 0-14-15,0 0 1 15,0 0 0-15,19-18 0 9,-15 18-1 13,0 35-10-22,-4 17-14 0,0 14-28 13,0 7 2-13,0 0-9 16,0 1-7-16,0-5-1 23,0-3-3-23,0-14-2 0,0-5 0 7,0-15-2 15,0-8 1-22,0-12 0 0,0-5 0 10,0-7-1 10,0 0 0-20,2 0-4 0,17 0 4 8,11 0-2 15,4 10 2-23,14-2 4 0,-4-1-3 22,5 6-1-22,8-4 1 0,-11-2 1 8,15-7-1 13,2 0 4-21,15 0 3 1,4 0 5 7,17 0 2 13,7 0-2-21,12 0-4 0,12 0 2 9,3 0-2 12,8 0 0-21,5 0-2 0,-1 0 1 32,1 0 1-32,-1-16-6 0,-8 3 2 0,-6 13 3 15,-13 0-1-15,-11 0-1 14,-4 0-1-14,-4 0 1 15,-4 0-1-15,4 10 4 9,0 9-4 13,7-7 0-22,-1 1-4 0,0-2 3 13,-6-11-4-13,-6 0 0 14,0 10-1-14,-7-10 2 24,3 7 0-24,-9-7 2 1,2 5 0 7,-10-2 1 13,-1 1 0-20,9 2-1-1,0-6-3 8,5 0 0 14,3 0 0-22,3 0 0 0,6 0 2 7,-4 0-2 16,8 0 0-23,-11 0 2 0,3 0-2 8,-9 0 1 13,-4 0 0-20,0 0-1-1,-8 0 1 22,-7-6 1-22,3 2-4 0,-3 1 5 7,11-2-4 10,0 5 1-17,-7 0 0 14,3 0 1-14,-2 0-1 21,-5 0 1-20,4 0-1-1,1 0 1 7,-5 0 0 15,5 12-1-22,-7 6 1 0,-2-11 0 15,-2 2-1-15,4-1 0 13,5 3 1-9,-9-1-1 8,-6-2 0-12,-5-8 0 16,-14 3-1-16,4-3 2 16,-11 0-1-16,-10 0 0 15,-2 0 1-15,-15 0-1 13,2 0-3-13,-2 0 3 17,0 0 0-17,0 0-3 17,6 0 3-17,-2 0-2 21,5-11 1-21,1-34 0 0,-1-13 1 6,-5-3-1 18,-4-12 1-24,0-18 0 0,0-11 1 7,0-12-1 12,0 3 0-19,0 21 0 11,0 26 0-11,0 18 0 22,0 30-1-21,0 13-2-1,0 3-29 21,0 0-40-20,0 45-56-1,6-9-185 7,9 18-335 10</inkml:trace>
    </iact:actionData>
  </iact:action>
  <iact:action type="add" startTime="6029">
    <iact:property name="dataType"/>
    <iact:actionData xml:id="d1">
      <inkml:trace xmlns:inkml="http://www.w3.org/2003/InkML" xml:id="stk1" contextRef="#ctx0" brushRef="#br0">15337 16036 537 0,'0'0'190'3,"0"0"-77"9,0 0 16 8,0 0-31-20,0 0-19 0,0 0-19 19,0 0 16-19,253-25 20 9,-78 25 7-8,57 0-17 22,48 0-17-23,47 0-16 0,12 0-13 6,-15 0-5 19,-45 0 16-25,-52 6-18 1,-56 6-8 3,-34-5 14 21,-32 5-16-25,-33-6 0 0,-26-2-5 6,-23-4-2 15,-16 0-7-21,-7 0-6 25,0 0-3-25,-68 0-5 0,-88 8 5 0,-96-8 8 7,-79 0 4 8,-42 0-6-15,-23 0 5 16,20 0-11-16,37 0-1 22,50 0 0-22,58 0 1 0,54 0-1 7,50 20 1 15,49-5 0-22,36-5 1 0,30-8 0 14,12 4 1-14,35 23 5 17,125 14-4-17,89 11-3 8,93 4 0 14,26-13 0-22,-5-30 0 0,-39-11 0 14,-67 2 0-13,-57 5 0 9,-54-11 0 12,-58 8 0-22,-35-4 0 0,-30 1 0 6,-23-5 0 14,0 2 0-20,-42 4 0 0,-114-6 0 26,-86 0 0-26,-64 0 0 0,-16-34 0 4,14 7 0 18,39-2 0-22,43 13 0 9,53 7 0-9,53 9 0 24,57 0 0-24,38 0 0 0,25 0 0 6,63 9 0 14,122 44 0-20,98 19 0 21,66 3 0-21,-7-18 0 0,-45-17 0 13,-69-2 0-13,-81-23 0 22,-69-3 0-22,-44-2 0 0,-24-7 0 30,-10-3 0-30,-48 8 0 0,-96-8 0 0,-68 0 0 8,-41 0 0 14,23 0 0-22,21 0 0 0,35 0 0 14,28 0 0-14,41 0 0 16,31 0 0-16,34 0 0 14,21 0 0-14,19 4 0 11,0 42-8 9,46 11-204-20,-1-32-128 0,-1-13-177 9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13T01:34:41.2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4482">
    <iact:property name="dataType"/>
    <iact:actionData xml:id="d0">
      <inkml:trace xmlns:inkml="http://www.w3.org/2003/InkML" xml:id="stk0" contextRef="#ctx0" brushRef="#br0">10661 8100 562 0,'0'0'440'64,"0"0"-284"-64,0 0-14 0,0 0-35 0,0 0-48 0,0 0-3 0,0 0 3 0,30-24 3 0,-30 24 6 0,0 0 13 0,0 0-9 0,-32 0-15 0,-18 0 6 0,-14 0-31 0,-5 0-1 5,-9 0-31 29,-4 0 0-34,6 0 0 0,4 0 0 0,-2 0 0 4,7-6 0 9,-5 3 0-13,1 3 0 16,5 0 0-15,-9 0 0 20,5 0 0-21,-6 0 0 0,11 15 0 8,-3-2 0 14,-10-1 0-22,0 1 0 0,7-1 0 19,1-9 0-18,18 3 0 5,1-2 0 12,0-4 0-18,16 5 0 0,-1-5 0 16,4 3 0-16,3 4 0 14,-1 3 0-14,-1-2 0 20,3-1 0-20,-6 5 0 26,9-2 0-26,6-3 0 0,4-3 0 0,7-4 0 14,4 0 0-14,-2 4 0 16,1-4 0-16,3 0 0 22,-4 0 0-22,2 9 0 0,-5-2 0 16,-10 5 0-16,7 1 0 14,3-8 0-14,3-5 0 13,6 4 0 4,-4-4 0-17,4 0 0 0,0 0 0 16,0 0 0-16,0 0 0 14,0 0 0-14,0 0 0 27,0 0 0-27,0 0 0 0,0 0 0 3,0 0 0 20,0 0 0-23,0 0 0 0,0 3 0 7,-7 4 0 9,3 11 0-16,4 7 0 22,-6 12 0-22,6 8 0 0,-7 3 0 14,1 9 0-14,6 0 0 16,0 5 0-16,0-6 0 25,0 6 0-25,0 0 0 0,0-2 0 5,0 3 0 9,0 2 0-14,0 4 0 16,17-4 0-16,-11 9 0 14,5-9 0-14,-3-4 0 16,7 4 0-16,0 0 0 14,-7 6 0-14,1-6 0 21,1-1 0-21,-3-2 0 17,-1 1 0-17,2-10 0 0,-4-1 0 17,3-8 0-17,-3-10 0 13,0 3 0-13,-2-5 0 16,3-7 0-16,-5 0 0 14,6-10 0-14,0-2 0 23,-6 2 0-23,0-2 0 0,0-1 0 7,0-8 0 9,0-1 0-16,0-3 0 14,0 0 0-14,0 0 0 17,0 6 0-17,0 13 0 13,4 16 0-13,-4 5 0 17,0-13 0-17,0-10 0 18,0-11 0-18,0-6 0 14,0 0 0-14,3 0 0 19,3 0 0-19,2 0 0 1,18 0 0 12,16-17 0-13,15-8 0 16,2 0 0-16,-5 10 0 14,-1 2 0-13,-2 5 0 19,-1 8 0-20,5 0 0 9,0 0 0-9,2 0 0 16,6 0 0-16,6 0 0 14,3-4 0-14,6 1 0 16,0-3 0-16,0 6 0 14,-6 0 0-14,-1 0 0 31,1-3 0-31,-3-10 0 0,5 4 0 0,-2-3 0 23,-9 5 0-22,-2-5 0-1,-10 2 0 11,1 7 0-8,-3-1 0 12,-5 0 0-15,9 4 0 14,-5 0 0-14,-1 0 0 17,-1 0 0-17,3 0 0 16,-5 0 0-16,0 0 0 13,0 0 0-13,3 0 0 14,-12-4 0-14,5 0 0 22,-12-5 0-21,-9 9 0-1,-7 0 0 11,-5-4 0 1,-3 4 0-12,-4-4 0 26,2 4 0-26,-2 0 0 0,0 0 0 10,0 0 0-10,0 0 0 16,0-4 0-16,0-9 0 14,0-20 0-14,0-18 0 16,0-20 0-16,-13-7 0 12,-3-10 0 6,1-8 0-18,11-1 0 0,-7-8 0 15,9-2 0-15,-4-3 0 16,6-8 0-16,-5-1 0 13,5 1 0-13,0-1 0 16,0 11 0-16,0 8 0 22,0 13 0-21,0 6 0-1,0 6 0 16,0 10 0-16,0 6 0 16,0-4 0-16,0-6 0 13,-12 1 0-13,-16-7 0 11,5 10 0 8,-6 11 0-19,12 14 0 0,4 20 0 14,1 20 0-14,1 0-100 17,3 20-86-17,8 20-84 27,0 17-705-27</inkml:trace>
    </iact:actionData>
  </iact:action>
  <iact:action type="add" startTime="6976">
    <iact:property name="dataType"/>
    <iact:actionData xml:id="d1">
      <inkml:trace xmlns:inkml="http://www.w3.org/2003/InkML" xml:id="stk1" contextRef="#ctx0" brushRef="#br0">6253 16384 523 0,'0'0'479'8,"0"0"-330"5,0 0-18-13,0 0-37 15,0 0-17-15,0 0-17 15,0 0-6-14,27-11-14 13,-37 1 29-14,-26 3-12 16,0-1 1-16,-10-2 1 29,2 10-15-29,-7 0-11 0,-6 0-9 0,0 0-3 15,-12 0-8-15,-3 0-1 16,-10 0 1-16,-7 0-5 15,-8 0 6-15,-2 0-8 21,-2 18 3-21,6 1-9 0,9-2 0 16,4-6 0-16,8 7 0 15,9-11 0-15,18 6 0 16,5-8 0-16,6-1 0 13,5-1 0-13,3-3 0 16,5 0 0-16,9 4 0 14,-3-4 0-14,4 0 0 16,-6 0 0-16,0 0 0 27,-2 0 0-27,-2 0-8 0,0 0 0 4,10 0 7 17,-4 0-3-21,17 0 4 0,-2 0-1 8,2 0 1 14,0 0 0-22,0 0 2 0,0 0-2 16,-4 17-2-16,-5-9 2 14,-1 13 4-14,1-2 3 13,3 6-6 4,2 3 2-17,0 6-2 0,4 3 2 14,0 3 0-14,0 5-3 16,0 8 0-16,0-7 0 16,0 7 0-16,0 12 0 15,0-4 0-15,4 13 0 21,0-2 0-21,2 3 0 0,-1-10 0 8,-1 4 0 8,-4-4 0-16,0-12 0 22,0 1 0-21,0 4 0-1,2-13 0 13,-2 3 0-13,8-6 0 16,-3-2 0-16,-1 0 0 25,0 2 0-25,-2-6 0 0,4 5 0 19,-6-3 0-19,0 2 0 0,0 4 0 16,0-2 0-16,0-6 0 19,0-8 0-19,0-6 0 11,0-7 0-11,0-15 0 14,0 9 0-14,0-9 0 20,0 12 0-20,0 13 0 18,7 4 0-18,-7-1 0 0,0-13 0 14,0-5 0-14,0-10 0 16,0 0 0-16,4 0 0 14,-2 0 0-14,-2 0 0 16,0 0 0-16,0 0 0 22,0 0 0-22,0 0 0 0,0 0 0 8,11 7 0 8,8-2 0-15,4 2 0 25,2 2 0-26,9-9 0 0,6 0 0 3,10 0 0 12,-3 0 0-15,10 0 0 21,-7 0 0-21,1 0 0 0,-5 0 0 11,11 0 0 2,2 0 0-13,0 0 0 22,4 0 0-22,3 0 0 0,1 0 0 14,0 0 0-14,3 0 0 16,-9 0 0-16,2 0 0 14,1 0 0-14,-8 0 0 21,-1 0 0-21,-6 0 0 9,-9 0 0-9,8 0 0 19,-4 0 0-19,-1 0 0 4,1 0 0 3,-2 16 0 9,2-16 0-15,-8 3 0 16,2-3 0-17,-8 0 0 34,-1 0 0-34,3 0 0 1,-11 6 0-1,-2-6 0 0,-11 0 0 15,3 0 0-15,-5 0 0 14,4 0 0-14,-3 0 0 16,-7 0 0-16,0 0 0 14,0 0 0-14,0 0 0 17,0 0 0-17,0 0 0 16,0 0 0-16,0 0 0 13,0 0 0-13,0 0 0 14,0 0 0-14,2 0 0 16,-2-34 0-16,0-2 0 14,0-12 0-14,0 1 0 16,0-6 0-16,0 0 0 27,0-12 0-27,0-4 0 0,0 3 0 4,0 1 0 17,0 3 0-21,0 5 0 0,0-8 0 14,0 5 0-13,0-2 0 14,0-3 0-15,0 0 0 19,6-10 0-19,-2-7 0 11,1-8 0-10,-1-10 0 13,-4-7 0-14,0-1 0 15,0 4 0-15,0 6 0 15,0 16 0-15,0 8 0 15,0 13 0-15,0 24 0 22,0 9 0-22,0 7 0 0,0 17 0 16,0 4 0-16,0 0 0 17,0 0 0-17,0 0-68 13,0 0-77-13,0 0-92 14,-4 17-143-14</inkml:trace>
    </iact:actionData>
  </iact:action>
  <iact:action type="add" startTime="9557">
    <iact:property name="dataType"/>
    <iact:actionData xml:id="d2">
      <inkml:trace xmlns:inkml="http://www.w3.org/2003/InkML" xml:id="stk2" contextRef="#ctx0" brushRef="#br0">10685 10660 264 0,'0'0'203'13,"0"0"-105"-13,0 0 70 6,0 0-24 10,0 0-5-16,0 0-13 14,0 0-3-14,33-18 4 16,-29 18 8-16,-4 0-17 22,0 0-17-22,0 0-23 0,0 0-22 11,0 0-25 5,-50 0-1-16,-22 0 2 15,-8 0-4-14,-8 0-7 17,-14 0-6-18,-9 0-5 0,-14 0-10 15,12 0 0-15,5 0 0 14,3 0 0-14,10 0 0 22,-6 3 0-22,4 1 0 0,4 0 0 16,1 0 0-16,-1-1 0 15,4 1 0-15,7 2 0 16,10 2 0-16,13-4 0 15,5 3 0-15,12 2 0 22,8-6 0-22,9 3 0 0,6-6 0 15,12 0 0-15,-1 0 0 15,1 0 0-15,7 0 0 17,-4 0 0-17,0 0 0 16,4 0 0-16,0 0 0 16,-4 0 0-16,4 3 0 16,0-3 0-16,-11 7 0 0,11 15 0 21,-2 11 0-21,-4 12 0 16,6 7 0-16,0 8 0 1,0 8 0 13,-4-3 0-12,4 4 0 13,-7-3 0-15,7-1 0 16,-2 0 0-16,2 8 0 15,0 5 0-15,0 5 0 7,0 2 0 7,0 5 0-14,0-6 0 16,0-6 0-16,0-3 0 14,0-7 0-14,2-1 0 17,15-2 0-17,-4 0 0 16,-5 7 0-16,3 3 0 15,-7 3 0-14,2-5 0 21,-1-12 0-22,1-8 0 0,-6-16 0 19,6-9 0-19,-6-6 0 0,0-3 0 12,4 9 0 5,-4 6 0-17,3 0 0 0,-3-3 0 16,0-12 0-16,0-1 0 14,0-14 0-14,0-1 0 22,0-3 0-22,6 0 0 2,-2 0 0 13,-4 0 0-15,4 0 0 15,-4 0 0-15,11 0 0 15,4 0 0-15,18 0 0 17,14 0 0-17,7 0 0 13,5-3 0-13,5-13 0 8,-1 0 0 14,0 4 0-22,2-1 0 0,1 5 0 8,7 4 0 8,10 1 0-16,5-3 0 22,5 3 0-22,12-6 0 0,3-7 0 14,3 3 0-14,-3-8 0 12,-7 10 0 10,-12 3 0-22,-12-1 0 0,-9 6 0 15,-3-2 0-15,-10 1 0 16,0-3 0-16,0-3 0 16,-7 2 0-16,-2 1 0 0,-3 3 0 16,-3-2 0-16,-9 6 0 15,-8-2 0-15,-6-2 0 8,-4 4 0 11,-3-6 0-18,-5 6 0 10,-3 0 0-11,2 0 0 15,4 0 0-15,-8 0 0 14,9 0 0-14,-1 0 0 16,5 0 0-16,8-3 0 17,-4 3 0-17,-11 0 0 22,5 0 0-22,-11 0 0 0,0 0 0 15,0 0 0-15,0 0 0 16,0 0 0-16,0-4 0 16,0 4 0-16,0-25 0 15,0-24 0-15,0-35 0 16,0-35 0-16,0-24 0 9,0-17 0-9,-5-11 0 13,-16-10 0 3,-2-2 0-16,-4 3 0 0,4 1 0 16,4 7 0-16,0 13 0 15,12 23 0-15,7 30 0 16,0 33 0-16,0 33 0 15,0 22 0-15,0 15 0 23,0 3 0-23,-6 0-40 0,-2 12-110 14,8 54-74-14,-5-17-176 16,5 0-748-16</inkml:trace>
    </iact:actionData>
  </iact:action>
  <iact:action type="add" startTime="11566">
    <iact:property name="dataType"/>
    <iact:actionData xml:id="d3">
      <inkml:trace xmlns:inkml="http://www.w3.org/2003/InkML" xml:id="stk3" contextRef="#ctx0" brushRef="#br0">12393 16413 300 0,'0'0'248'9,"0"0"-53"14,0 0-35-23,0 0-70 0,0 0-13 15,0 0-13-15,0 0-7 15,36-21 6-15,-36 21-3 16,0 0 13-16,0 0 1 17,0 0-7-17,0 0-12 0,0 0-10 15,0 0-8-15,-29 0-2 16,-30 0 7-16,-7 0-7 16,-5 0-13-16,-11 0 3 15,-7 0-4-15,1 0-1 19,1 0-8-19,-1 0-4 1,1 0-2 22,9 0-3-23,9 0 0 0,-7 0-2 11,11 4 4 4,6-4-5-15,2 7 0 16,10-1 1-16,7 1-1 17,0 5 2-17,2-12-2 0,5 10 0 14,1-7 0 8,0 6 0-22,7-6 1 0,15 1-2 16,-3 5 0-16,11-9 1 16,2 0 2-16,0 0-2 0,0 0 1 16,0 0 2-16,0 0-2 15,0 0-1-15,0 0 2 16,0 0-1-16,0 12-1 6,0 5 1 10,0 16-1-16,0 7 0 14,0 5 0-14,2 7 0 16,15-2 1-16,-11 3 4 17,11 9-5-17,-9-5 3 15,-3 11-3-15,-1-3 1 16,-4-8 2-16,0 14-2 26,2-9 4-26,6 2-2 0,-3-6 4 0,-1 2-4 11,0 2 2 5,-2-5-3-16,-2-4 1 15,0 5-3-15,0-14 1 17,0 9 0-17,0-13 1 0,0 2-3 15,0-2 2-14,0-5 1 21,0-8-1-22,0 1-1 0,0-3 0 14,0 3 0 2,0 1 0-16,0 1 1 0,0-6-1 16,0-3 0-16,0-6 1 15,0 6 0-15,0-4 0 15,0 3 0-15,0 5-2 7,0-5 1 9,0 5-1-16,0-10 1 22,0 7-1-22,0-6 0 0,0-14 2 8,0 4-2 8,0-6 1-16,0 0 0 16,0 0 0-16,0 0 0 16,0 0 0-16,0 4 0 26,0 11 1-26,0-2 1 0,0-4-4 0,0-2 3 11,0-7-1 5,0 0 0-16,0 0-2 15,0 0-4-14,13 0 4 15,4 0 2-16,6 0 1 0,13 0-1 16,-3 0 0-16,10 0-1 9,13 0 3 4,8 0-4-13,1-7 2 14,13-15 0 2,4 3 3-16,-8 2-2 0,4 10 4 16,-11-11-4-16,1 14 3 15,5-3-4-15,-3 7 3 16,10-8-2-16,4-2-1 22,-1-2 0-22,-5 5 1 0,-5 7-1 22,-20-9 1-22,0 2 0 0,-13 7-1 8,-5 0 3 9,-7 0-2-17,-5 0-2 15,-10 0 2-15,-1-8-1 16,-1 8 0-16,-7 0 0 26,0 0 0-26,1 0 1 0,-5 0 1 0,10 0-1 11,-6 0-2 5,5 0 1-16,-3 0 0 16,-2 0 0-16,-4 0 0 16,0 0-1-16,0 0 1 0,0 0-1 15,0 0 2-15,0 0-2 10,0 0 1 3,0-10-1-13,0-9-3 14,2-18 3 2,3-8-1-16,5-16 2 0,-4 4 0 16,-3-5 0-16,3-3-1 15,-2 0 4-15,0-13-5 16,0 0 2-16,-4-19 0 22,0-5 0-22,3-14-1 0,-3 15 1 22,0-1 0-22,0 12 1 0,8 16 0 8,-4 1 0 9,-4 11 0-17,0-11-2 15,0 8 2-15,0-6 0 16,0-1-1-16,0 7 0 12,0 2 0-12,0 11 0 10,0 14 2 5,0 10-1-15,0 16-2 17,0 8 3-17,0 4-2 15,0 0 1-15,0 0 5 16,0 0-3-16,0 0 0 0,0 0-3 16,0 0 2-16,0 0-3 22,0 0 1-22,0 0-2 0,0 0-6 15,0 0 0 1,0 0-1-16,0 0-6 0,0 0-3 15,0 0-21-15,-12 0-29 15,-3-3-35-15,-15-6-17 16,5 9 75-16,-2-9-75 22,8 9 46-22,6 0 24 0,5 0-13 16,8 0-47-16,0 12-335 36</inkml:trace>
    </iact:actionData>
  </iact:action>
  <iact:action type="add" startTime="15417">
    <iact:property name="dataType"/>
    <iact:actionData xml:id="d4">
      <inkml:trace xmlns:inkml="http://www.w3.org/2003/InkML" xml:id="stk4" contextRef="#ctx0" brushRef="#br1">19132 8195 464 0,'0'0'207'12,"0"0"35"-12,0 0-65 16,0 0-65-16,0 0 6 7,0 0 16 8,19 0-24-15,-19 0-12 15,0 0-2-15,0 0-15 16,0 0-27-16,-2 12-21 22,-48-1 0-22,-28 9 11 0,-2-8-15 15,-17 6-14-15,-4-11-15 14,-1 0 0-14,-3 2 0 17,-5-3 0-17,-1 1 0 16,3 2 0-16,9 3 0 20,4 3 0-20,7 2 0 0,6 4 0 16,0-5 0-16,-3 5 0 14,-1-4 0-14,-11-2 0 16,4 0 0-16,3-5 0 8,-1 2 0 3,5 1 0 5,8-5 0-16,0-4 0 0,2 3 0 15,2 2 0-14,2-7 0 13,7 4 0-12,10-2 0 12,11 0 0-14,4-4 0 16,0 3 0-16,10 3 0 22,-14-4 0-22,-6 4 0 0,-1 5 0 15,-4 7 0-15,1-3 0 16,1 5 0-16,2 2 0 14,5-4 0-13,6-3 0 14,17-8 0-15,6-4 0 17,0 2 0-17,15-5 0 21,-2 5 0-21,-1-5 0 0,-1 0 0 16,-2 2 0-16,-1-2 0 20,-5 6 0-20,1-2 0 0,4-1 0 12,-5-3 0 3,9 5 0-15,-5-5 0 16,2 4 0-16,3-4 0 11,1 3 0-11,-2 7 0 11,4-3 0 5,-3 5 0-16,-1 16 0 0,0 15 0 16,4 13 0-16,2 17 0 14,0 10 0 3,0 2 0-17,0-5 0 0,0 8 0 16,0-7 0-16,0-3 0 21,0 8 0-21,0 8 0 0,0 3 0 15,0 6 0-15,0-2 0 16,0 6 0-16,0-10 0 22,0 3 0-22,0-7 0 0,0-14 0 8,0-7 0 8,0-14 0-16,0-18 0 6,2-16 0 10,4-16 0-16,-6-8 0 16,0 4 0-16,0-4 0 20,6 9 0-20,-1 0 0 0,3 4 0 11,1-2 0 5,-1-4 0-16,-2-7 0 15,-2 0 0-15,3 4 0 22,10 2 0-22,0 2 0 0,10-1 0 16,11-3 0-16,6-4 0 15,15 0 0-15,15 0 0 16,0 0 0-16,8-11 0 16,-2-3 0-16,-4 7 0 0,6-1 0 16,0 8 0-16,4-4 0 22,5-5 0-22,10 2 0 0,-4-5 0 15,15 0 0-15,-9 2 0 16,2-5 0-16,-16 2 0 22,-7-8 0-22,0 2 0 0,-8 2 0 8,-6-4 0 9,-5 9 0-17,-8 5 0 5,-1 1 0 11,-3 6 0-16,-1-2 0 16,7-3 0-16,2-4 0 20,15-2 0-20,-2-2 0 0,1 0 0 12,1 10 0 3,-2-6 0-15,2 5 0 16,-7 1 0-16,-2-6 0 22,7 0 0-22,-13 3 0 0,-2 1 0 15,2 0 0-15,-6 2 0 16,-13-7 0-16,6 8 0 17,-6 2 0-17,0-9 0 0,-2 9 0 15,-8 0 0-14,-9 0 0 13,-2 0 0-14,-3 0 0 8,6 0 0 6,3 0 0-14,8 0 0 15,5 0 0-15,-10 0 0 16,-7 0 0-16,-6 0 0 22,-11 0 0-22,-4 0 0 0,0 0 0 8,0 0 0 9,0 0 0-17,0 0 0 21,0 0 0-21,0-19 0 0,2-31 0 16,2-19 0-16,9-34 0 16,-13-19 0-16,4-25 0 15,-4-29 0-15,0-21 0 16,0-10 0-16,0 6 0 16,-17 10 0-16,2 19 0 22,-4 25 0-22,-4 21 0 0,6 16 0 16,-2 14 0-16,0 20 0 0,5 27 0 16,7 24 0-16,-5 25-98 15,10 0-61 0,2 31-45-15,0 32-169 0</inkml:trace>
    </iact:actionData>
  </iact:action>
  <iact:action type="add" startTime="17839">
    <iact:property name="dataType"/>
    <iact:actionData xml:id="d5">
      <inkml:trace xmlns:inkml="http://www.w3.org/2003/InkML" xml:id="stk5" contextRef="#ctx0" brushRef="#br1">23857 16482 933 0,'0'0'154'6,"0"0"-1"16,0 0-78-22,0 0 0 0,0 0 18 16,0 0-16-16,0 0 13 16,-156-8-35-16,67 8 0 15,-3 0-15-15,-10 0 0 16,-16 0-8-16,-8 0 9 17,-11 21-13-17,-2 3 0 0,6 4-9 9,-2-3-2 2,13-1-4 5,10-7-6-16,13-9 1 15,0-1-5-15,11 3 5 17,12-10-5-17,2 0-3 0,15 2 0 15,0-2 0-15,0 6 0 16,0 1 0-16,0 5 0 21,0-2 0-21,4-3 0 1,5-3 0 14,1-4 0-14,18 0 0 13,3 0-9-14,9 0-14 16,1 0 19-16,-10 0 3 16,-8 0 1-16,-16 0-4 20,-5 0 4-20,-2 0-1 0,8 0 1 8,13 0-16 2,17 0 6 10,8 0 0-20,13 0-3 0,0 0 12 11,0 0 1 5,0 0 0-16,0 0 0 16,-6 0-10-16,0 0 7 16,2 0 3-16,-3 0 1 0,7 0 4 22,0 0-4-22,-6 0 2 0,6 0-3 15,-2 4 5 1,2 34-2-16,0 9 5 0,0 15-8 15,0-9 3-15,0 12-2 15,0 0 0-15,0 2-1 16,0 1 1-16,0 7 3 8,2-10 3 6,15 4 0-14,-5-4-1 16,-1 1 3-16,2-4-6 16,6-5 4-16,-3-5-3 20,1 1 4-20,-2-7-5 0,0-2 1 11,-5 2 0 5,7 2-3-16,-8-2 2 21,-1-11-3-21,-4 2 0 0,1-8 3 16,1-5-3-16,-2-2 0 16,0 3 0-16,-2 3 0 15,-2-9 0-15,7 6 0 16,-1-4 0-16,-6-4 0 16,4-9 0-16,-4-4 0 0,0 3 0 22,4 11 0-22,-4-11 0 0,9 10 0 16,-5 2 0-16,-4-6-7 15,6-4 4-15,-6-2-2 16,0-7 2-16,0 0-3 14,0 0 4-14,0 0 0 16,0 0 0-16,0 9 0 8,0 7 2 6,0-3-11-14,0 2 4 16,0-15 7-16,0 0-1 15,0 0 0-15,3 0-3 21,11 0 0-21,12 0 1 0,7 0 3 11,16 0 1 5,3 0 0-16,-1 0 3 22,10 0-3-22,2 0 1 0,7 0-2 16,-3 0 2-16,7 0 2 15,8 0-3-15,-10 0 4 16,2 0-4-16,-5 0 3 15,1 0-4-15,-1 0 7 16,-3 0-5-16,-3 0 3 0,4 0-4 9,-10-7 2 5,-2 7 1-14,0 0 0 15,-5 0 0-15,5 0-3 15,0 0 1-15,0-8-1 16,-3 4-2-16,-3 4 2 14,8-6 2-14,-11 3-3 16,-4 3 0-16,-4-7 0 22,-13 7 0-22,5-9 0 0,-7 9 0 16,7-9 0-16,-1 9 0 16,1-12 0-16,3 8 0 16,-3 1 0-16,8-7 0 15,-9 10 0-15,5 0 0 16,4 0 0-16,-7 0 0 22,3 0 0-22,0 0 0 0,-9 0 0 15,9 0 0-15,-15 0 0 16,-4 0 0-16,-3 0 0 17,-3 0 0-17,-5 0 0 0,4 0 0 14,3 0 0 2,2 0 0-16,1 0 0 0,5 0 0 9,-2 0 0 5,-8 0 0-14,-5 0 0 16,6 0 0-16,-6 0 0 14,11 0 0-14,-4 0 0 16,8 10 0-16,0-10 0 16,-9 0-8-16,-1 0 7 27,-9 0-2-27,2 0 0 0,-2 0 2 4,0 0 0 1,0 0 1 11,0 0-4-16,0 3 4 17,0-3 0-17,0 0-2 15,0 4 0-15,0-4 2 16,0 0-8-16,0 0 5 17,0 0-2-17,0 0 5 0,0 0-10 9,0 0 6 3,0 0-6 3,17-24-1-15,-11-12 0 16,5-11 4-16,-3-6 6 16,-2 6-1-16,-2-24 1 0,5 15 1 16,-7-19 0-16,11-6-1 15,-9-9 2-15,4-11 0 22,1-7 0-22,-5 7-2 0,6-2 1 16,-5 10 0-16,-1 6 3 14,-2 6 3-14,11 12-4 16,-9 4 6-16,2 0-5 22,5-10-2-22,-3 11-1 0,-2 3 2 15,-6 7 3-15,0 18-5 23,0 7 6-23,0 13-5 0,0 7 0 14,0 6 0-14,0 3-1 16,0-6-1-16,0 6 0 14,0 0 1-14,0 0-13 16,0 0-33-16,0-3-79 14,0-6-42-14,0 9-108 21,0 0-156-21</inkml:trace>
    </iact:actionData>
  </iact:action>
  <iact:action type="add" startTime="20612">
    <iact:property name="dataType"/>
    <iact:actionData xml:id="d6">
      <inkml:trace xmlns:inkml="http://www.w3.org/2003/InkML" xml:id="stk6" contextRef="#ctx0" brushRef="#br1">22769 8125 520 0,'0'0'277'21,"0"0"-69"-21,0 0-33 0,0 0-50 15,0 0 18-15,0 0-51 8,0 0-29 6,-46 64 0-14,-9-43-12 16,-12 0-13-16,-26-5-2 16,-14 0 16-16,-20-4-14 22,-8 1-2-22,3 6-18 0,-3-1 2 10,6-3-5 5,-6 2-7-15,1-5-1 23,-1-3-1-23,-4 0 1 0,12-6-3 15,9-3-1-15,23 0-3 15,26 0-2-15,25 0 0 17,12 0 1-17,11 0 0 0,6 0 0 16,5 0-1-16,5 4 2 14,3 11 0-14,2 16 2 9,0 20 1 5,0 23 3-12,0 13-5 12,0 6 1-14,13 14-2 15,10 5 1-15,0 25 0 15,-2 10 0-15,2 3 0 16,3 6 3-16,-1-12-3 23,-10-11 1-23,4-18 2 0,-2-8 2 21,-5-17-1-21,-1-8-1 0,6-9 3 16,-11-3-7-16,11-5 0 9,-9-9 0 7,1 7 0-16,-1-4 0 15,3 0 0-15,-7-3 0 16,-2-7 0-16,4-5 0 10,1-13 0-10,-7-16 0 12,4-8 0-7,-4-1 0 5,2-6 0 6,-2 0 0-16,4 0 0 16,-4 0 0-16,0 0 0 0,0 0 0 16,0 0 0-16,0 0 0 15,11 0 0-15,16 0 0 23,13 0 0-23,21 0 0 0,21 0 0 14,3 0 0-14,18-9 0 17,9-6 0-17,-1 3 0 14,5-1 0-14,-4 3 0 17,2 2 0-17,-7 4 0 15,-1 1 0-15,-3 3 0 28,4-4 0-28,-3 1 0 0,-10-6 0 0,3 3 0 16,-15 3 0-16,1-1 0 9,-12 4 0 7,-14 0 0-16,0 0 0 15,-21 0 0-15,-11-3 0 16,-8 3 0-16,-13 0 0 10,-4 0 0-10,0 0 0 12,0 0 0 3,0-5 0-15,0 5 0 16,0-3 0-16,0-22 0 16,0-29 0-16,0-39 0 0,-10-47 0 16,-18-20 0-16,-7-10 0 15,-1-23 0-15,-9-11 0 23,-3-12 0-23,4-4 0 0,6 14 0 15,8 22 0-15,7 19 0 15,0 21 0-15,10 29 0 15,5 30 0-15,2 39 0 23,1 31 0-23,1 11-74 0,4 4-53 14,0 0-81-14,0 28-120 18</inkml:trace>
    </iact:actionData>
  </iact:action>
  <iact:action type="add" startTime="22601">
    <iact:property name="dataType"/>
    <iact:actionData xml:id="d7">
      <inkml:trace xmlns:inkml="http://www.w3.org/2003/InkML" xml:id="stk7" contextRef="#ctx0" brushRef="#br1">30098 16285 641 0,'0'0'212'20,"0"0"-35"-20,0 0-69 0,0 0-28 17,0 0 15-17,0 0 0 14,11 18-6-14,-11-18-28 16,-40 7-1-16,-28 6 9 14,-14 12-15-14,-19-13-16 16,-8 12-13-16,-7-12-6 14,-2 5-6-14,0-2-2 16,-2-5-2-16,18-7 2 14,3 2 0-14,11-1 0 16,8-4-4-16,8 3 2 22,9 1-6-22,8 5 0 0,15-9-1 16,13 8-1-16,8-8-1 14,12 0 0-14,3 0-1 16,4 0 1-16,0 0-2 15,0 0 2-15,0 4 0 15,0-4 0-15,0 0-4 14,0 0 2-13,0 0 1 14,0 0 1-15,0 4 1 14,0-4 2-14,-2 3-1 16,2 22-1-16,-4 0-1 14,-7 25 2-14,3-7-1 16,-7 4-1-16,3-7 0 22,3 1 2-22,1-13-4 0,-5 0 3 14,7 18-1-14,-5 7 1 16,9 20-1-16,2 10 1 14,0-2 1-14,0 9-2 16,0-25 0-16,0 5 4 14,0-1-2-14,0 0 1 17,0 5 0-17,0 7 1 13,0-7 4-13,0 8 1 16,0-17 2-16,0 4-1 14,0-16 0-14,0 5-6 16,2-13 2-16,4 4-4 22,-1-1 1-22,-5-1-2 1,4-7 0 6,-4 4 2 15,0-19 0-22,2-4 0 0,-2-4-1 16,0-17 1-16,0 0-1 14,0 0-2-14,0 0 3 16,4 0-4-16,-4 0 1 13,0 0 0-13,0 11 1 17,0 5-1-17,0-3-1 14,9-5 1-14,-9-4 0 16,4-4 0-16,0 0 0 15,-2 0-12-15,-2 0 8 15,11 0 1-15,3 0 2 14,14 0-1-14,1 0 1 16,11 0 0-16,9 0 2 22,1 0-1-22,14-4 1 0,1-8-2 14,13 3 0-14,4-7 1 16,0 5 1-16,3-6 0 14,-7 5 4-14,-5 3-1 16,-1 9 2-16,-2-7-3 14,1 7-2-13,3 0 0 18,-5-9 0-19,-7 9-1 12,-12 0 0-12,-8 0 1 14,-14 0-1-14,-5 0 0 14,-6 0 1-14,-9 0 0 16,-2 0 1-16,-1 0-2 22,-5-9 0-22,0 9 0 0,4 0 0 16,-4 0-1-16,0 0 0 14,0 0 2-14,0 0-1 16,0 0 0-16,0 0 0 14,0 0-1-14,13 0-1 17,10-7 2-17,4 2-1 21,-6 1 0-21,-6 1 2 0,4 3-2 14,-13 0 1-14,7-10-1 11,-5 10-10 15,-6 0 3-26,5 0 1 0,-7 0-1 0,0 0-1 16,0 0-7-16,0 0-1 15,0 0-1-15,0 0 12 16,0 0-1-16,0 0 3 15,0 0-6-15,0 0-2 15,0 0-8-15,0 0 2 14,0 0 5-14,0 0 2 8,0 0 8 9,0 0 3-17,0 0 1 21,0 0 0-21,0 0-2 0,0 0 1 10,0 0 0 6,0 0 0-16,4 0-3 17,23 0 2-17,1 0-23 0,-5 0 24 20,-15 0 0-20,-3 0 0 2,1 0 0 12,-6 10-1 2,0-10 1-16,0 0-1 0,0 0 1 16,0 0 0-16,0 0 1 15,0 0 0-15,0 0-1 17,0 0 0-17,0 0 0 7,0 0-1 7,4 0 0-14,-4-10-1 16,4-33 1-16,1-11 1 14,-5 1 0-14,0 4 5 16,0-4-3-16,0 0 0 22,0-4-1-22,0-5-1 0,0-3 2 14,0 0 1-14,0-13 5 18,0-7-3-18,0-5 5 16,0-22-5-16,0 6 1 16,-13 5-4-16,-2 11 0 15,11 15-1-15,-2 10 1 16,6 4 0-16,0 7 0 16,0 7 4-16,0-6-5 0,0 3 5 9,-3 0-5 4,-7 3 2-13,-3-15-1 16,-1 5 4-16,1-4 4 15,0 11-3-15,7 10-3 16,2 11 1-16,4 8-1 14,0 2-1-14,0 3 1 16,0-6-4-16,0 15 0 22,0-1-1-22,0 2 1 0,0 6-2 16,0 0-2-16,0 0-14 15,-7 0-46-15,-3 0-59 17,-5 0-128-17,7 18-180 15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5:28:24.9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</inkml:brush>
  </inkml:definitions>
  <iact:action type="add" startTime="7433">
    <iact:property name="dataType"/>
    <iact:actionData xml:id="d0">
      <inkml:trace xmlns:inkml="http://www.w3.org/2003/InkML" xml:id="stk0" contextRef="#ctx0" brushRef="#br0">8019 1805 371 0,'0'0'233'2,"0"0"-93"-1,0 0 1-1,0 0-28 0,0 0-37 0,0 0 0 0,0 0-9 0,0-8-12 0,0 11-20 0,0 27-24 0,0 10 11 0,0 2 0 0,0 2-2 0,0-4-7 0,0-2 5 0,0-10-9 138,0-7-2-138,0-12-1 0,0-2 0 0,0-7 3 0,0 0-3 0,0 0 8 0,2 0 1 0,11 0-2 0,-5 0-3 0,11 0 8 0,6 0-15 0,3 0 1 0,10 0 0 0,-5 0 0 1,5 0-2-1,-2 0 2 0,2 0 3 0,2 0-3 3,0 0 2 134,2 0-1-137,9 0 2 0,-9 0-3 0,11 0 0 0,-3-7 1 0,-1-2-3 0,1 0 4 0,1 2-1 0,-7 2 7 0,2 2-10 0,-1-3 8 0,-3 2-2 0,-6 1-5 0,10-6 2 0,-4 6-2 0,7 3 0 0,-5 0 0 0,2 0 5 141,-6 0-1-141,2 0 2 0,-6 0-5 0,-6 0-3 0,3 0 1 0,3 0-1 0,2 0-1 0,0 0 1 0,2 0-1 0,-2 0 0 0,4 0 3 0,-2 3-2 0,0-3 0 0,2 0 0 0,3 0-1 0,-5 0 0 0,8 0 1 0,-8 0 2 0,2 0-3 142,-2 0 4-142,-6 0-3 0,15 0-1 0,-16 0 0 0,7 0 0 0,-2 0-1 0,0 0 1 0,-2-3-1 0,-6-1 1 0,-1-2 0 0,3 3 0 0,-5-1 1 0,0 4 0 0,3-5-2 0,-1-2 1 0,1-2-1 0,4 2 0 0,-7-2 1 0,-6 0 0 140,2 7 0-140,-6 2 0 0,4 0 0 0,0 0 3 0,3 0-3 0,5 0 1 0,-4 0 0 0,1 0 5 0,3 0-3 0,-2 0-3 0,-3 0 0 0,-3 0 1 0,-11 0 2 0,-6 0-3 0,1 0 0 0,-5 0 1 0,0 0-1 0,4 0 0 2,13 0-1 137,4-21 1-139,0-21-2 0,8-2 2 0,-14 7 0 0,2 17 0 0,-15 2-2 0,-2 15-2 0,0 3-39 0,0 0-47 0,0 0-138 0,-13 0-54 0,-16 0-245 0</inkml:trace>
    </iact:actionData>
  </iact:action>
  <iact:action type="add" startTime="8903">
    <iact:property name="dataType"/>
    <iact:actionData xml:id="d1">
      <inkml:trace xmlns:inkml="http://www.w3.org/2003/InkML" xml:id="stk1" contextRef="#ctx0" brushRef="#br0">7941 2177 267 0,'0'0'315'0,"0"0"-209"0,0 0 2 0,0 0-26 0,0 0 2 0,0 0-33 0,0 0 6 0,-171 37-8 0,106-9 6 0,2 1-11 0,-7 4-6 0,-2-1-9 0,3-4-6 0,4-3-6 0,1 0-2 0,-1 0-3 0,2-6 0 0,4 9 2 0,-4 2-3 142,-7 2 2-142,13 8 3 0,-2-2-7 0,4-1-1 0,5-2-3 0,-1-1 1 0,3 3-1 0,-5 0-2 0,9-5 4 0,4 1 1 0,0 3 4 1,4-2-3-1,13-9 0 0,2-10-7 0,8-8-2 0,13-7-2 0,-6 0 1 0,6 0-2 0,0 0-12 139,0-10 7-139,0-37 8 0,0-6-1 0,0 1 1 0,0 2 0 0,0-7-2 0,0 4 0 0,6 9-3 0,0 10 1 0,1 15 3 0,-7 11 0 0,0 8 1 0,0 0 0 0,0 0 3 0,0 0-3 0,0 27 16 0,0 36-13 0,-7 2-2 0,-16 4 2 144,8-3 2-144,-1-14 7 0,11-6 2 0,-1-21 7 0,6-14 1 0,0-8 8 0,0-3 17 0,0 0 2 0,27 0-18 0,47 0-4 0,17 0-23 0,4 0 1 0,-3 0 5 0,-12 0-9 0,-14 0-1 0,-7 0 0 0,-7 0-9 0,-9 0-55 0,-8 0-67 143,-35 0-177-143,0 0-614 0</inkml:trace>
    </iact:actionData>
  </iact:action>
  <iact:action type="add" startTime="10532">
    <iact:property name="dataType"/>
    <iact:actionData xml:id="d2">
      <inkml:trace xmlns:inkml="http://www.w3.org/2003/InkML" xml:id="stk2" contextRef="#ctx0" brushRef="#br0">22805 1940 394 0,'0'0'195'0,"0"0"-50"0,0 0-13 0,0 0-52 0,0 0-22 0,0 0-5 0,0 0-18 0,5 62-1 1,-5-43-5-1,0 2-6 0,0-4-4 0,0-2-1 0,4 6 5 0,-4-2-11 0,6-2-2 0,-2-5 4 0,0-3-8 0,1-5 2 138,-3-4-1-138,4 0-6 0,7 0 4 0,10 0 0 0,11 0 6 0,6 0 5 0,14-17-2 0,3-2 4 0,13-6 1 0,-1 4-2 0,-10 0 6 0,0 5 8 0,-4 3 7 0,-2 1-21 0,-3 5-6 0,3-5-3 0,4-1 0 0,2 2-3 143,4-2 2-143,0 5-1 0,-3 0 0 0,3 2 6 0,0 6 5 0,-2-3-8 0,4 3-1 0,-6 0-1 0,2 0-1 0,-2 0-3 0,-8 0 1 0,2 0 0 0,2 0 4 0,6-4-3 0,2 4 6 0,-8-3 1 0,2 3-1 0,-7 0-1 0,-4 0-5 185,5 0-1-184,-7 0-3-1,3 0 0 0,-3 0 0 0,0 0 2 0,9 0-3 0,-9 0 1 0,-4 0-1 0,2 0 3 0,-6 0-3 0,0 0 0 0,-4 0-1 0,5 0 3 0,-5 0-2 1,2 0 2-1,4 0 0 0,0 0-1 0,2-5-1 0,-4 5 0 0,-5 0-1 0,-6-7 0 0,1 7 2 0,-7-6-1 0,-11 6 2 0,-2 0-2 138,1 0 2-138,-1 0-2 1,-2-4 0-1,-4 4-1 0,2 0 1 0,-2 0 0 0,0 0 0 0,0 0 0 1,0-3 0-1,0 3-1 0,0-5 1 0,5-12-2 0,5-10 0 0,-1-18 1 0,1-13 0 0,-6 14 0 0,-4 3 0 0,0 12 0 0,0 12-19 141,0 11-20-141,0 6-31 0,0 0-112 1,0 0-67-1,0 0-235 0</inkml:trace>
    </iact:actionData>
  </iact:action>
  <iact:action type="add" startTime="11727">
    <iact:property name="dataType"/>
    <iact:actionData xml:id="d3">
      <inkml:trace xmlns:inkml="http://www.w3.org/2003/InkML" xml:id="stk3" contextRef="#ctx0" brushRef="#br0">23383 2067 315 0,'0'0'255'1,"0"0"-139"-1,0 0 24 0,0 0-43 0,0 0-17 0,0 0-15 0,0 0 5 0,-38 72-17 0,0-26-10 0,4-1-3 0,-10 7-7 0,-5 5-3 0,5 1-6 0,0 3-10 0,2-3 0 0,6-1-6 0,-2-4 7 0,17-3-2 0,-6 3-8 142,3-6-1-142,12-6-1 0,-7-7 1 1,4-14-4-1,9-3-1 0,-1-14 0 0,7 1 0 0,-4-4 1 0,4 0-2 0,0 0 1 0,0 0-2 0,0 0-1 0,0 0 3 0,0 0-2 0,-6 0-12 0,-1-11-21 0,-7-32-4 0,-5-10 33 0,6-3 6 139,-4 7 1-139,-2 7-5 0,11 15 0 0,-3 10-1 0,3 8-2 0,2 9-8 0,3-2 3 0,3 2 2 0,0 0 9 0,-4 0 2 0,4 0 6 0,0 0-1 0,0 0 21 0,0 0 24 0,0 15-10 0,0 18-22 0,0-1 12 0,4 0-5 0,9 2 6 144,2 0-5-144,-3-2 1 0,7 1-1 0,-6-8 2 0,0-10-10 0,-3-10 7 0,-5-5 10 0,9 0-9 0,7 0-11 0,11 0 3 0,14 0-6 0,1 0 3 0,1-20 3 0,3-5 6 0,-1 0-11 0,5-5-2 0,-6 7-5 0,1-1-2 0,-4 3-2 142,-1 4 2-142,-9 2-4 0,1 2-5 0,-3 1 1 0,-4 2-41 0,-7 10-53 0,-11 0-55 0,-12 0-122 0,0 0-274 0</inkml:trace>
    </iact:actionData>
  </iact:action>
  <iact:action type="add" startTime="14944">
    <iact:property name="dataType"/>
    <iact:actionData xml:id="d4">
      <inkml:trace xmlns:inkml="http://www.w3.org/2003/InkML" xml:id="stk4" contextRef="#ctx0" brushRef="#br1">14850 1899 494 0,'0'0'155'138,"0"0"1"-138,0 0-30 0,0 0-50 0,0 0-23 0,0 0-22 1,0 7-11-1,0 14 3 0,0 0 3 0,0 0 2 0,0-6-12 0,0-3 5 0,0-3-8 0,0-5 2 0,0-4 3 1,0 0-7-1,0 0-4 0,0 0 6 0,0 0 7 1,0 0 7 140,0 0-9-141,0 0 5 0,15 0 3 1,15 0 10-1,8 0-30 0,10 0-1 0,5 0 10 0,-7 0 8 0,7-13-2 0,0 10 6 0,-1-1-2 0,1-1-1 0,-7 5-6 1,3 0-9-1,8 0-1 0,2 0-6 0,4 0-2 0,4-4 3 0,-6-5 0 147,5 7 1-147,-7-8 0 0,4 7 4 0,-4 3 5 0,-2 0-5 0,-4 0-4 0,-3 0-3 0,5 0 6 0,-2 0-6 0,3 0 5 0,3 0-6 0,0 0 8 0,0 0 1 0,-6 0 3 0,-2 0 1 0,-3 0-4 0,5 0-2 0,-3 0-6 0,3 0 1 154,-7 0-1-154,-1 0 0 0,-5 0 2 0,-2 0-3 0,-2 0 1 0,1 0 1 0,-3 0 0 0,4 0-2 0,4 0 3 0,-6 0 2 0,0 0-3 0,-2 0-1 0,-1 0 0 0,-7-8 0 0,7 8 3 0,-5 0-3 0,-1 0 3 0,0 0 4 0,3 0 4 0,8 0-8 0,-4 0-2 146,-5 0-2-146,-4 0 0 0,3 0 0 0,-7 0 1 0,-2 0-1 0,-11 0 0 0,-6 0 0 0,-2 0 0 0,0 0 0 0,0 0 1 0,0 0-1 0,0 0 0 0,0 0 1 0,0 0-2 0,9 0 0 0,-5-21 1 0,9-12-1 0,-5-11 0 0,11-6 0 149,-13 7 1-149,3 1 0 0,-5 17 1 0,-4 13-2 0,0 12-1 0,0 0-11 0,0 0-48 0,0 41-70 0,0-8-103 0,-13 24-442 0</inkml:trace>
    </iact:actionData>
  </iact:action>
  <iact:action type="add" startTime="16304">
    <iact:property name="dataType"/>
    <iact:actionData xml:id="d5">
      <inkml:trace xmlns:inkml="http://www.w3.org/2003/InkML" xml:id="stk5" contextRef="#ctx0" brushRef="#br1">15021 2083 277 0,'0'0'208'0,"0"0"-35"0,0 0-29 0,0 0-15 0,0 0-5 142,0 0-31-142,0 0-25 0,34 0-17 0,-34 0 2 0,0 4 22 0,0 11-33 0,-21 10-9 0,-36 12 14 0,4 4-22 0,-12 8-15 0,8 4-3 0,-10-3-6 0,16-3-1 0,-2 3 1 0,13 0 0 0,4 3 1 0,9 4 0 0,-5-1 2 0,3-3 11 147,14 0-2-147,-4-12-9 0,13-17 0 0,4-9-3 0,2-15-1 0,0 0-2 0,0 0 2 0,0 0-8 0,0-47-4 0,0-18 8 0,0-9 2 0,0-2 1 0,0 5-1 0,0 2 2 0,0 12-1 0,0 9 0 0,0 19 1 0,0 13 0 0,0 11 0 0,0 5 0 149,0 0 2-149,0 0-2 0,0 0 2 0,0 0 5 0,0 33 8 0,0 28-9 0,0 7 1 0,0 7 9 0,0-1 0 1,0-5 6-1,0-4-5 0,0-15 6 0,0-13 1 0,0-21 3 0,0-7 12 0,0-9 1 0,0 0 5 0,0 0-4 0,27 0-9 0,28 0-26 145,4 0-2-145,13-5-4 0,4-45 0 0,12-10-3 0,-14 2-1 0,-11 9 3 0,-21 12-5 0,-17 16-21 0,-12 18-48 1,-13 3-67-1,0 0-122 0,0 13-309 0</inkml:trace>
    </iact:actionData>
  </iact:action>
  <iact:action type="add" startTime="17977">
    <iact:property name="dataType"/>
    <iact:actionData xml:id="d6">
      <inkml:trace xmlns:inkml="http://www.w3.org/2003/InkML" xml:id="stk6" contextRef="#ctx0" brushRef="#br1">29749 2002 214 0,'0'0'197'1,"0"0"-5"-1,0 0-15 0,0 0-22 0,0 0-42 0,0 0-25 0,0 0-16 0,0 0-14 0,0 0-13 0,0 0 1 0,0 22-27 0,0 16-11 0,0-8 0 0,0-2 1 0,0 1-4 151,0-10-1-151,0-6 3 0,0-9 2 0,0-4-2 1,0 0-3-1,0 0 0 0,10 0 12 0,13 0-8 0,7 0-8 0,12-14 3 0,-2 3-2 0,2 0 18 0,-2-2 6 0,0 4 0 0,2 6-2 0,-2-1-9 0,9 4 4 0,-5-6-6 0,2 6 2 0,5 0-1 1,2 0-8 143,2 0-1-144,-7-2 1 0,9 2-5 0,-9-6 2 0,3 2-1 1,-5 4 0-1,5-3 2 0,2 3-2 0,-3 0 0 0,7-4-1 0,8 1 2 0,1-2 3 0,1 1 3 0,-2 4 5 0,-1 0-1 0,-5 0-6 0,2-5 1 0,-6 5-7 0,-7-4 2 146,-8 0-1-146,8 4 1 0,-7 0-1 0,1 0 3 0,6 0-1 0,-4 0 4 0,9 0-2 0,-4-3 0 0,1 3-4 0,3-5 2 0,-5 2-2 0,1-3 0 0,-7 6 6 0,-6-4 2 0,-3 4-5 0,1-3-3 0,-9 3 2 0,-1-4-3 0,5-1-1 0,-2 2 1 145,-5-1 2-145,-1 4-2 0,-5-6 0 0,-3 3 0 1,-7 3 1-1,1 0 1 0,-7 0 4 0,0 0 4 0,6 0-8 0,-6 0 3 0,0 0 0 0,0 0 0 0,0 0-3 0,0 0-2 0,0 0 0 0,0 0 0 0,0 0 2 0,0 0-2 0,0 0 2 143,0 0-2-143,0 0 1 0,0 0-1 0,0 0 0 0,0-4 0 0,0 4 0 1,0-12-1-1,0-13-3 0,0-15 4 0,4-10-1 0,-4 7 1 0,0 5-2 0,0 16-2 0,0 7-15 0,0 8-25 0,0 7-22 0,-4 0-70 1,-9 0-96-1,-10 0-40 1</inkml:trace>
    </iact:actionData>
  </iact:action>
  <iact:action type="add" startTime="19349">
    <iact:property name="dataType"/>
    <iact:actionData xml:id="d7">
      <inkml:trace xmlns:inkml="http://www.w3.org/2003/InkML" xml:id="stk7" contextRef="#ctx0" brushRef="#br1">30151 2152 431 0,'0'0'160'1,"0"0"-15"-1,0 0-38 0,0 0-30 0,0 0-11 0,0 0-4 0,0 0-16 0,-240 94 3 0,193-69-12 148,1 3-13-148,-4-3-6 0,1 8 6 0,5-1-4 0,2 5 0 0,6-5-11 0,0 2-1 0,2-6-3 0,3 3-1 0,10-6 0 0,-3 0-1 0,10 0 0 1,-1-4 2-1,9-2 2 0,-7 2-2 0,11 0 7 0,2 0-2 0,-4-6 2 0,-1-2-1 0,5-10-4 144,0-3-2-144,0 0-5 0,0 0 0 0,0 0-1 0,0 0 0 0,0-12-13 1,-4-32 6-1,-2-1 7 0,-2 2 1 0,-3 7-1 0,-2 7 0 0,1 10-2 0,3 3 0 0,-5 4-2 0,9 4-2 0,1 4 5 0,4-2-1 0,0 6 2 0,0 0 2 1,0 0-1 146,0 0 3-147,0 0 1 0,0 0 23 0,0 18 7 0,0 19-27 0,0 2 19 0,0 7 7 0,0-6-1 1,0 2-3-1,0-6-11 0,0 1-3 1,0-1 6-1,0-12 2 0,0-2 0 0,0-14 3 0,0-8 5 0,0 0-8 0,0 0 13 0,27 0-13 1,14 0-6 143,18-20-14-144,4-9 13 0,4 1 15 0,-4 0-3 0,11 3 0 0,-9 3-3 0,-12 7-13 0,0-2-8 0,-13 9 0 0,-15 5-4 0,3-7 0 0,-16 10 0 0,-5 0-15 0,-7 0-31 0,0 0-48 0,0 0-74 0,0 0-98 0,-11 10-177 1</inkml:trace>
    </iact:actionData>
  </iact:action>
  <iact:action type="add" startTime="26601">
    <iact:property name="dataType"/>
    <iact:actionData xml:id="d8">
      <inkml:trace xmlns:inkml="http://www.w3.org/2003/InkML" xml:id="stk8" contextRef="#ctx0" brushRef="#br0">4799 4481 329 0,'0'0'148'0,"0"0"-62"0,0 0 40 1,0 0-10-1,0 0-17 0,0 0 13 0,0 0-17 0,0 0-4 0,11 3 3 0,37-3-10 0,3 0-1 150,14 0-18-150,23 0-17 0,9 0-9 1,34 0-9-1,14-15-16 0,11-23 2 0,11-2-5 0,-13 8 16 0,-13 2 1 0,-15 10 6 0,-12 12 3 0,-15 4-10 0,-17 0-16 0,-25 4 3 1,-19 0-4-1,-17 0-1 0,-15 0 6 0,-6 0-5 0,0 0-3 0,0 0-4 151,0 0 0-151,0 0-3 0,-16 0 1 0,-77 8 0 0,-38 16 6 0,-31 1-7 0,-7-13 0 0,-1 1-1 0,3-1 0 0,7-5 0 0,13 5 1 0,5-3-1 0,20-5 0 0,13-4 0 0,22 0 0 0,24 0 0 0,27 0 0 0,17 0 1 0,9 0 0 0,10 0 0 149,0 0 1-148,0 0 2-1,0 0 5 0,69 0-1 0,49 0 2 0,51 0 1 0,31 0 0 0,13 0 1 0,-2-4 3 0,-1 1 6 0,-18 3 7 0,-23 0-21 0,-16 0-6 0,-37 0 0 0,-33 0 0 0,-24 0 0 0,-30 0 0 0,-18 0 0 0,-11 0 0 0,0 0 0 149,0 0-22-149,0 0-165 0,0 0-111 0,0 0-259 0</inkml:trace>
    </iact:actionData>
  </iact:action>
  <iact:action type="add" startTime="28011">
    <iact:property name="dataType"/>
    <iact:actionData xml:id="d9">
      <inkml:trace xmlns:inkml="http://www.w3.org/2003/InkML" xml:id="stk9" contextRef="#ctx0" brushRef="#br0">13312 4444 92 0,'0'0'457'1,"0"0"-291"-1,0 0 1 0,0 0-49 0,0 0-29 0,0 0 2 0,0 0-14 0,-8-13-15 0,60 9-4 0,12 4 27 0,20 0-20 0,21-3-4 0,18 3-23 0,18 0-9 0,10-5 0 0,3 5-3 0,-10 0-7 0,-10 0 6 148,-11 0-2-148,-14 0-5 0,-1 0-6 0,-16 5 1 0,-16-5-3 0,-19 0-3 0,-15 0 0 0,-8 0-2 1,-17 0-4-1,-2 0 1 0,-15 0-2 0,0 0 2 0,0 0-4 0,0 0 1 0,0 0-6 0,-49-9-7 0,-39-15 13 0,-39 2 1 0,-10 19 4 0,-8 3 0 150,-17 0 1-150,-17 0-3 0,1 0 1 0,8 0-1 0,24 3-2 0,22 19-3 0,27-1 1 0,28-2 1 0,16-3 1 0,28-4 0 0,8-12 2 0,17 0 2 0,0 0 4 0,0 0 7 0,42 0 16 0,70 0 6 0,50 0-36 0,25 0 2 0,28 0-3 1,9-25 2 152,-9-3-1-153,-11 3 3 0,-19 6 11 0,-16-6 7 0,-24 4-10 0,-22 6 5 0,-20 2-8 0,-15 1-1 0,-24 5 2 0,-31-2-7 0,-7 6-3 0,-26 3 0 0,0 0 0 0,0 0 0 0,0 0 0 0,0 0-13 0,-47 12-20 0,-37 31-53 0,-45 11-34 0,66-33-134 4,8-4-164 145</inkml:trace>
    </iact:actionData>
  </iact:action>
  <iact:action type="add" startTime="29744">
    <iact:property name="dataType"/>
    <iact:actionData xml:id="d10">
      <inkml:trace xmlns:inkml="http://www.w3.org/2003/InkML" xml:id="stk10" contextRef="#ctx0" brushRef="#br0">11662 6816 708 0,'0'0'190'0,"0"0"-55"0,0 0-15 0,0 0-59 0,0 0 4 0,0 0 10 146,0 0 9-146,308 0-14 0,-192 0-3 0,17 0-6 0,18 0-10 0,3 6 0 0,2 6-18 0,-6-1-7 0,-9 3 0 0,-13 0-9 0,3-6-1 1,-21 2 4-1,-16-7 4 0,-20-3-9 0,-15 0-1 0,-17 0-7 0,-27 0-7 0,-4 0 0 0,-11 0 1 2,0 0-2 150,0 0-2-152,-89 0 3 0,-42 0 0 0,-50-15 6 0,0-2-6 0,-11 9 0 0,11 8-3 0,6 0 3 0,11 0-1 0,31 0-1 0,11 27 1 0,25 4-4 0,25-11-1 1,22 0 1-1,18-13 0 0,19-3 0 0,13-4 1 0,0 0 4 0,7 0-10 0,85 0 6 152,45-15 4-151,40-17 3-1,24-5-1 0,3-1 4 0,-19 6 10 0,-27 2 2 0,-25 11 4 0,-23 10 2 0,-15 2-4 0,-13-1-8 0,-15-5 5 0,-20 5-10 0,-26 0 1 0,-13 5-7 0,-8 3 2 1,0 0-3-1,-38 0 0 0,-71 0 0 0,-49 0 0 0,-28 0 0 0,20 0-5 149,16 0-32-149,13 11-77 0,105-3-81 0,7 5-221 0</inkml:trace>
    </iact:actionData>
  </iact:action>
  <iact:action type="add" startTime="33675">
    <iact:property name="dataType"/>
    <iact:actionData xml:id="d11">
      <inkml:trace xmlns:inkml="http://www.w3.org/2003/InkML" xml:id="stk11" contextRef="#ctx0" brushRef="#br2">21259 4497 308 0,'0'0'390'148,"0"0"-214"-148,0 0-24 0,0 0-51 0,0 0-19 0,0 0-8 0,164 0-19 0,-107 0 18 0,8-3 4 0,17-7-12 0,11-2-22 0,6-1 3 0,11 1-2 0,3-1-7 0,-3-2-10 0,-11 2 5 0,-8 6-1 0,-22-5-13 0,-12 6-3 0,-6 0 5 0,-22 6-3 152,1-9-7-152,-18 9 4 0,-5 0-3 0,-7 0-4 0,0 0-1 0,0 0-3 0,0 0 1 0,0 0-3 1,-30 0 9-1,-48 9-6 0,-27 22 2 0,-38-3 0 0,-5-15-4 0,-4-4-1 0,1-9-1 0,18 0 2 0,0 0-2 0,13 3 0 0,23-3 0 0,9 0 1 154,20 0-2-153,24 0 1-1,14 0-1 0,18 0 0 0,12 0 1 0,0 0-4 0,0 0 3 0,0 0 2 0,52-3 5 0,41-9-3 0,25 2 5 0,28 3 2 0,22-5 1 0,22-12-1 0,6-5-2 0,4 1 4 0,-17 6 3 0,-23 11-15 0,-4 7 0 0,-19 4 0 0,-10 0 0 151,-16 0 0-151,-22 0 0 0,-26 0 0 0,-17-4 0 0,-27 4 0 0,-12-5 0 0,-7 5-13 0,0 0-190 0,-2 0-179 0,-26 0-40 0</inkml:trace>
    </iact:actionData>
  </iact:action>
  <iact:action type="add" startTime="35125">
    <iact:property name="dataType"/>
    <iact:actionData xml:id="d12">
      <inkml:trace xmlns:inkml="http://www.w3.org/2003/InkML" xml:id="stk12" contextRef="#ctx0" brushRef="#br2">27184 4463 291 0,'0'0'251'0,"0"0"-89"0,0 0-4 0,0 0-43 0,0 0-30 0,0 0-14 0,0 0 4 0,-23 0-12 0,52 0-6 0,37 0 14 0,12 0 12 1,19 0-5-1,10 0-16 0,15-11-8 0,11 3-8 0,12-2 0 0,5 3-10 0,14-1-14 148,-5-5 10-148,-6 1-9 0,-9 5-12 0,-14-1 0 0,-20-2 9 1,-30 3-2-1,-21-2-10 0,-21 9-4 0,-21 0 3 0,-7 0-7 0,-8 0 2 0,-2 0-2 0,0 0-8 0,0 0-8 0,-67 0 11 0,-47 0 5 0,-25 0 2 0,-27 0-2 0,-14 0 1 0,3 0-1 1,9 6-2 152,22 1 0-153,35 6 0 0,45-1-3 0,20-9-3 0,25 2 8 0,13-5 1 0,6 0 4 0,2 0 2 0,21 13 5 0,84 2 1 0,51 5-10 1,29-4-1-1,20-10 6 0,-1-6 1 0,-16 0-3 0,-26 0 5 0,-36 0 5 0,-33 0-1 0,-30 0 3 0,-33-6-14 156,-20 2-4-156,-1 4 0 0,-9 0 0 0,0 0 0 0,0 0 0 0,0 0 0 0,-30 0-42 0,-43 4-25 0,-37 30-40 0,55-18-158 0,2 8-164 0</inkml:trace>
    </iact:actionData>
  </iact:action>
  <iact:action type="add" startTime="36424">
    <iact:property name="dataType"/>
    <iact:actionData xml:id="d13">
      <inkml:trace xmlns:inkml="http://www.w3.org/2003/InkML" xml:id="stk13" contextRef="#ctx0" brushRef="#br2">16745 6829 6 0,'0'0'224'0,"0"0"-96"0,0 0 30 0,0 0 2 0,0 0 5 0,0 0-22 0,0-3-37 0,0 3 6 0,0 0-9 0,4 0-20 0,34 0-1 0,21 19-45 0,27 5 20 1,22-2-15-1,33-1-1 0,19-10 1 0,15-7-14 0,11-4 0 0,-5 0 3 0,-6 0 0 150,-26 0-11-150,-22-4 11 0,-26 0-1 0,-23 4-15 0,-23-3 4 0,-28 3-12 0,-14 0 5 0,-13-4-11 0,0 4-1 0,0 0 0 0,0-5-2 0,-30-4-10 0,-54-2 12 0,-38-7 4 0,-32 8 0 0,-11 5 2 0,-16 1-3 0,-4 4 0 1,-11 0 0-1,15 0-3 154,18 0-4-153,39 0 0-1,21 0 4 0,37 0-3 0,31 4 2 0,14 1 2 0,18-5 0 0,3 0-1 0,15 0 0 0,70 0 0 0,56 0 4 0,42 0 1 0,26-5-3 0,8-20 1 0,-4-7-3 0,-13-5 1 0,-32 0 9 0,-31 9 11 0,-34 12-1 0,-33-2 9 1,-34 14-18 152,-17 1-11-153,-19 3 0 0,0 0 0 0,0 0 0 0,0 0 0 0,0 0 0 0,-19 0 0 0,-40 28-41 0,-28 26-29 1,-7 14-116-1,47-31-132 0,11 1-49 0</inkml:trace>
    </iact:actionData>
  </iact:action>
  <iact:action type="add" startTime="41086">
    <iact:property name="dataType"/>
    <iact:actionData xml:id="d14">
      <inkml:trace xmlns:inkml="http://www.w3.org/2003/InkML" xml:id="stk14" contextRef="#ctx0" brushRef="#br3">10899 6736 600 0,'0'0'168'0,"0"0"-24"0,0 0-21 0,0 0-39 0,0 0-27 0,0 0 16 0,0 0-12 0,0 68 4 0,0-46 10 3,0-3-20 150,0 5-19-153,0 1-5 0,0 0-7 1,0 0-10-1,0 0-4 0,5-10-3 0,9 2 3 0,-5-5-3 0,-1 5-1 0,11-9 4 0,-6 0-1 0,8-1 0 0,8-1-1 0,-5-3 0 0,3-3-4 0,-2 0 4 0,5 0 11 0,6 0-10 0,-3 0-3 0,7 0 2 155,7 0-6-155,-7 0-1 0,8-9 0 0,-8 2 0 0,2-1 1 0,-2-4-2 0,3 2 3 0,-3 3-3 0,6 4 1 0,-10-2 1 0,4 5 1 0,-11 0 2 0,5 0-4 0,-4 0 2 0,-1 0-2 0,-2 12-1 0,-1 9 0 0,7 15 3 0,-5 6 0 0,-1 2 3 0,-4 0-3 160,1 2-2-160,-14-10 3 0,7 0-4 0,0 2 0 0,-7-1 2 0,3 1-1 0,2-7 0 0,-11-3-1 0,2-3 2 0,1-4 3 0,-3-5-3 0,0-7-2 0,-4-9 2 0,0 0-2 0,0 0 0 0,0 0-3 0,4 0 3 0,3 0 0 0,5 0-6 0,3-21 3 0,2-36 3 3,6-8 0 154,-4 0 0-157,4 8 0 1,-6 11 0-1,2 17 0 0,-11 14 2 0,1-3 1 0,-3 14 5 0,-6 4 4 0,11-7 3 0,14 1 6 0,7-1 0 0,10-8-10 0,10 1 8 0,-5-2-4 0,-1 0 0 0,3 0-1 0,-3 3-6 0,-10 1 0 0,4 3-6 0,-6 2 4 0,4 2-3 159,6 5 8-159,-2-3 0 0,4 3 0 0,7 0-1 0,4 0-2 0,2 0 1 0,0 0-2 0,0-4-7 0,0 0 0 0,-2-4 0 0,8 2 0 0,5-1 0 0,-3-1 0 0,-6 4 0 0,2-5 0 0,-6 5 0 0,-2-4 0 0,-2 1 0 0,-1 1 0 0,-5-5 0 0,5 7 0 158,-5-4 0-158,-3-5 0 0,0 9 0 0,7-3 0 0,-5-2 0 0,5 6 0 0,-13-10 0 0,2 3 0 0,-2-2 0 0,-9 5 0 0,3-5 0 0,-1-1 0 0,-3 2 0 0,3-1 0 0,1 2 0 0,4 7 0 0,6-7 0 0,-2 7 0 0,6-6 0 0,7 6 0 0,0 3 0 158,-1-4 0-158,3 1 0 1,-2-3 0-1,-2-2 0 0,-5 4 0 0,2 0 0 0,-8 4 0 0,3 0 0 0,-6 0 0 0,-5 0 0 0,2 0 0 0,-1 0 0 0,-1 0 0 0,10 0 0 0,-2 0 0 0,11 0 0 0,-3-3 0 0,3 3 0 0,-3 0 0 0,9 0 0 0,-8 0 0 167,-3 0 0-167,7 0 0 0,-5 0 0 0,-4 0 0 0,-3 0 0 0,1 0 0 0,-2 0 0 0,-2 0 0 0,2 0 0 0,-9 0 0 0,-5 0 0 0,3 0 0 0,-6 0 0 1,3 0 0-1,3 0 0 0,3 0 0 0,-1 0 0 0,3 0 0 0,0 0 0 0,6 0 0 0,-7 0 0 0,-1 0 0 0,4 0 0 159,0 0 0-159,-3 0 0 0,7 0 0 0,-8 0 0 0,-5 0 0 0,-1 0 0 0,3 0 0 0,-3 0 0 0,7 0 0 0,1 0 0 0,0 0 0 0,1 0 0 0,8 0 0 0,-14 0 0 0,9 11 0 0,-2-3 0 0,-7 1 0 0,9-5 0 0,7-1 0 0,3 3 0 0,0-3 0 159,7 0 0-159,4 10 0 0,-6-1 0 0,4 1 0 0,-2 3 0 0,-3-2 0 0,-1-11 0 0,-13 1 0 0,-7-4 0 0,-5 3 0 0,-5-3 0 0,8 4 0 0,1 2 0 0,12-4 0 1,-2 4 0-1,17-2 0 0,-9-1 0 0,9 1 0 0,-2 2 0 0,-7-3 0 0,7-3 0 160,4 0 0-160,-6 0 0 0,4 0 0 0,-15 0 0 0,0 0 0 0,-4 0 0 0,-2 0 0 0,2 0 0 0,2 0 0 0,0 0 0 0,-8 0 0 0,1 0 0 0,-12 0 0 0,7 0 0 0,-7-3 0 0,2-7 0 0,2-3 0 0,-4 5 0 0,2 1 0 0,1 0 0 0,-5-7 0 0,2 3 0 158,2-14 0-158,2-8 0 0,5-3 0 1,-3-9 0-1,-2-6 0 0,-1 8 0 0,-3-7 0 0,-2 2 0 0,0-1 0 0,-5-6 0 0,-7 11 0 0,1 16 0 0,-4 7 0 0,-4 14 0 0,4 3 0 0,-4 4 0 0,3 0 0 0,-3 0 0 0,0 0 0 0,0 19 0 0,0 56-22 158,0 22-207-158,0-48-9 0,0-8-216 0</inkml:trace>
    </iact:actionData>
  </iact:action>
  <iact:action type="add" startTime="51656">
    <iact:property name="dataType"/>
    <iact:actionData xml:id="d15">
      <inkml:trace xmlns:inkml="http://www.w3.org/2003/InkML" xml:id="stk15" contextRef="#ctx0" brushRef="#br0">10813 8766 606 0,'0'0'191'0,"0"0"-25"0,0 0-54 0,0 0-45 0,0 0-28 0,0 0-12 0,0 0 7 0,34 77-20 0,-28-53 23 0,-6 1 20 1,6 0-15-1,-1 0-10 0,-5-6-7 0,2-2-13 0,-2-9-2 0,6 1-4 0,-6-9-3 0,4 4-2 160,-4-4-1-160,4 8 1 0,5 3-1 0,1 10 1 0,1 0 0 1,2-2 0-1,-7-2-1 0,9 1 4 0,-5-15-3 0,-1 6 3 0,5-2 1 0,-3-4 11 0,4 3-8 0,-1-6-4 0,5 0 14 0,2 0-17 0,11 0 7 1,6 0-5-1,-2 0 18 0,8 0-4 0,2 0 9 2,-1 0 1 169,9 0-9-171,8 0 0 0,1 0-6 0,2 0-1 0,-2 0-4 0,13 0 6 0,-4 0-3 0,-3 0 3 0,1 0 10 0,4 0-9 1,-9 0-2-1,-4 0-3 0,0 0 1 0,-6 0 0 0,-2 0-1 0,2 0-2 0,6 0 2 0,-9 0-3 0,-1 0 6 0,4 0-7 0,-7 0-2 0,13 0 3 0,-6 0-1 159,4 0-1-159,-8 0 2 0,-3 0 0 0,3 0 0 0,-7 0 0 0,0 0-6 0,2 0 8 0,-3 0-6 0,-3 0 1 0,-7 0 1 0,3 0 0 0,-4 0-4 0,-5 0 2 1,-10 0 1-1,-8 0-1 0,-5 0 3 0,2 0 6 0,-6 0-7 0,4 0-2 0,-4 0-1 0,0 0-1 4,0 0 1 150,0 0 1-154,0 0-2 0,0 0-1 0,0 0 0 0,0 0 1 0,0 0-1 0,0 0-2 0,7-6-1 0,-3-16 1 0,13-15 0 0,2-16 3 0,-11 7-2 0,0 2 0 0,-3 6-8 0,-3 19-36 0,-2 6-22 0,0 13-42 0,0 7-42 0,0 31-89 0,0 23-538 165</inkml:trace>
    </iact:actionData>
  </iact:action>
  <iact:action type="add" startTime="53001">
    <iact:property name="dataType"/>
    <iact:actionData xml:id="d16">
      <inkml:trace xmlns:inkml="http://www.w3.org/2003/InkML" xml:id="stk16" contextRef="#ctx0" brushRef="#br0">10910 11980 196 0,'0'0'363'1,"0"0"-205"-1,0 0-26 0,0 0-17 0,0 0-59 0,0 0 2 0,0 0-21 0,88 189 4 160,-83-166-15-160,3 2 5 0,-2 0-9 0,-1-4-7 0,1-6 10 0,2-5-6 0,1-3-5 0,-3-7 17 0,11 0 11 1,0 0-6-1,12 0-25 0,9 0 1 0,2 0 18 0,9 0-1 0,-1 0 7 0,1 0-18 0,14 0 0 0,2 0 8 0,1 0-1 0,-3 0-5 0,0 0-9 0,0 0 1 160,0-7 9-160,1-3-7 0,9 7 10 1,-3-6 1-1,10-4-2 0,2 6-2 0,0-1-7 0,-6 4 3 0,-4 4-5 0,2 0 4 0,-1 0-5 0,-9 0 1 0,3 0 0 0,-2 0 6 0,-3 0-4 0,1 0-1 0,6 0-4 0,1 0 1 0,1 0-3 0,3 0-2 0,-2 0 0 187,10 0-3-187,-15 0 2 0,11 0-3 0,-10-8 4 0,-3-1-4 0,-6 5 3 0,-2 4-4 0,-2-3 4 0,-2 3 1 0,8 0 0 0,-2 0 4 0,-5-4-2 0,5-1-4 0,5-4 3 0,-12 2-1 0,12-5-1 0,-5 8 5 0,0-2-4 0,2 3-5 0,2-1 0 0,0 4 0 0,7 0 0 0,-3 0 0 0,-2 0 0 0,1 0 0 172,-1-4 0-172,2 0 0 0,-1 0 0 0,-3 4 0 0,-4 0 0 0,0-5 0 0,0 5 0 0,4-4 0 0,0 4 0 0,1 0 0 0,-1 0 0 0,-8 0 0 1,10 0 0-1,-12 0 0 0,8 0 0 0,-4 0 0 0,-2 0 0 0,-1 0 0 0,-3 0 0 0,4 0 0 0,-11 0 0 0,0 0 0 0,-4 0 0 3,9 0 0 162,1 0 0-165,5 0 0 0,4 0 0 0,-11 0 0 0,1 0 0 0,-9 0 0 0,0 0 0 0,-8 0 0 0,-5 0 0 1,-2 0 0-1,9 0 0 0,2 0 0 0,4 0 0 0,2 0 0 0,2 0 0 0,-2 0 0 0,3 0 0 0,-1 0 0 0,7 0 0 0,-3 0 0 0,5 0 0 0,-3 0 0 196,-1 0 0-196,1 0 0 0,-5 0 0 0,-1 4 0 0,0-4 0 0,-6 0 0 0,-2 5 0 0,6-5 0 1,2 0 0-1,-6 0 0 0,0 0 0 0,-21 0 0 0,6 4 0 0,-4-4 0 0,-2 0 0 0,6 0 0 1,0 0 0-1,3 0 0 0,-1 0 0 0,2 4 0 0,3-4 0 0,-1 0 0 0,1 0 0 0,3 0 0 0,3 0 0 0,-8 4 0 158,-5-4 0-158,-6 0 0 0,-9 0 0 0,3 0 0 0,-7 0 0 0,-4 0 0 0,0 0 0 0,0 0 0 0,0 0 0 0,0 0 0 0,0 0 0 0,0 0 0 0,0 0 0 0,0 0 0 0,0 0 0 0,0 0 0 0,0 0 0 1,0 0 0-1,0 0 0 0,0-17 0 0,0-31 0 239,0-9 0-239,0-1 0 0,0 5 0 0,0 3 0 0,0 6 0 0,0 8 0 0,0 16 0 0,0 11 0 0,0 9 0 0,0 0 0 0,0 0 0 0,0 0-31 0,0 0-81 1,0 4-76-1,0 21-108 0,4 2-256 0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5:28:24.9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9583">
    <iact:property name="dataType"/>
    <iact:actionData xml:id="d0">
      <inkml:trace xmlns:inkml="http://www.w3.org/2003/InkML" xml:id="stk0" contextRef="#ctx0" brushRef="#br0">18926 3380 460 0,'0'0'228'3,"0"0"-79"11,0 0-14 5,0 0-50-19,0 0 6 1,0 0 6 23,0 10-7-22,0-10 1-2,0 0-12 4,0 0-25 17,0 0-4-21,0 0-10 0,0 0-10 8,8 0-12 14,20 0-4-22,10 0-4 0,-3-16 8 8,5 0 6 14,3-2-2-22,1-1 1 0,-2-2-5 8,2-4-7 15,-8 6-3-23,2-6 7 1,2 5 4 11,-6-5-9-12,6 7-3 15,-4-7-2 8,4 3-1-23,2-3-1 0,2 0 0 0,0 0 1 11,7 0 6 9,2 1-3-20,3 1 1 0,-1-7-4 9,-2 10 3 11,-7-1 3-19,1 2-3-1,-7-2-1 15,2-1-4-15,-2-2 1 15,2 1-3-15,-2-2 2 17,0-3-1-17,-2 3-1 12,-4 0 0-11,4 0 0 20,-2 6 0-21,1-2 1 0,-3 5 0 8,2 0-1 8,2-2 1-16,4 3-1 14,-10-2 0-14,-1 2 0 20,-10 2 0-20,-2 4 0 3,0-2 0 20,-6 7-1-22,-3-2 1-1,-1 3-2 21,-9 3 2-21,0 0-1 0,0 0 1 9,0 0 0 12,0 0-1-21,0 0 0 0,0 0-5 11,0 0-2 8,0 0 3-19,0 0 2 0,-19 0-1 15,-27 0 0-15,-7 0 3 15,-2 0 1-15,5 0-1 22,3 0 1-22,18 0-2 0,5 0 2 8,12 0 0 15,6 0-1-23,6 0 3 0,0 0 1 7,0 0-3 15,0 0-2-22,29 0 2 0,38 0 0 8,14-4 1 10,-12-8-1-18,-2-1 0 21,-16 6 0-21,-21 2 2 0,-7 5-1 13,-13 0-1-13,-6 0 0 16,-4 0 0-16,0 0 1 14,0 0 6-14,0 0-2 16,0 28-3-16,0 13-1 15,0-1-1-15,-8-15 0 21,0-7 0-21,8-2-1 0,-7-12 0 8,7-4 1 9,0 0-7-17,0 0-21 22,0 0-60-22,0 0-8 1,28-28-75 5,-9-14-72 16,-19 21-63-22,0 2-594 0</inkml:trace>
    </iact:actionData>
  </iact:action>
  <iact:action type="add" startTime="10649">
    <iact:property name="dataType"/>
    <iact:actionData xml:id="d1">
      <inkml:trace xmlns:inkml="http://www.w3.org/2003/InkML" xml:id="stk1" contextRef="#ctx0" brushRef="#br0">20932 2112 535 0,'0'0'195'4,"0"0"-29"-2,0 0-36-2,0 0-49 0,0 0-23 14,0 0-8-14,0 0-18 14,112-42-4-14,-85 21-1 22,-2-4 4-22,9 3-6 0,-4-11-6 24,-1-2-14-24,-2 0 2 0,-10 2-7 14,-2 4 1-14,-4 4 0 16,-5 13-1-16,-6 5 0 22,0 7-2-22,0 0 2 0,0 0 3 8,0 0-1 13,0 0 6-21,0 4 18 0,0 40-13 15,0 17-8-15,0 6-1 16,0 6 11-16,0-9 0 14,0-2 5-14,0-9-2 18,0 0-1-17,0-3-8 4,0-6-2 17,0-10-1-22,0-10-4 0,0-11 0 22,0-5 0-22,0-4-1 0,0-4-1 8,0 0 1 15,0 0-1-23,0 0 1 0,0 0-1 7,0 3 0 15,0 1-2-22,-9 8-1 0,-18 1 3 8,-5-4-1 14,1-5-1-22,1-4 0 0,9 0-4 16,9 0 2-16,1 0 1 14,11 0 3-14,0 0 0 16,0 0 1-16,0 0 21 14,4 0 11-14,43 0 16 16,26 0-18-16,8-17 40 15,3-8-26-15,4 4 9 17,-12 5-12-17,-15 3-3 12,-21 6-11-12,-12 3-10 16,-18 0-8-16,-6 4-9 23,-4 0-2-23,0 0-56 0,0 0-75 7,0 0-89 16,-23 0-215-23</inkml:trace>
    </iact:actionData>
  </iact:action>
  <iact:action type="add" startTime="15982">
    <iact:property name="dataType"/>
    <iact:actionData xml:id="d2">
      <inkml:trace xmlns:inkml="http://www.w3.org/2003/InkML" xml:id="stk2" contextRef="#ctx0" brushRef="#br0">24902 743 564 0,'0'0'221'8,"0"0"-61"11,0 0-46-19,0 0-59 0,0 0-10 21,0 0-7-21,0 0-2 0,0 0 3 9,57 21-3 13,-51-21-19-22,13 0-3 0,-2-18 9 8,0-2 8 8,2-3 0-16,-7-6-1 14,1-8-6-14,2-4-1 16,8 1-4-16,-10-7-6 14,-1 4-4-14,7 1-5 22,-8 2-3-22,-1-3 0 0,5 8 2 19,-9 6-3-19,3 4 0 11,-1 14 8-11,-6 1 1 13,7 10 9-11,-9 0 8 13,0 0 2-15,0 0-5 24,4-2-3-24,0-8-11 0,3 7-2 6,12-1-4 18,0-2 3-24,-5 4-1 0,5 2-2 14,-2-4-1-14,2 4 6 16,4 0-8-16,-2 0 2 14,7 0 2-14,-5 0-4 16,2 0 1-16,0 0 1 15,3 4-1-15,-3 16 6 11,-4 0-2 8,9 9 2-19,-11 0-2 0,0 0 8 10,-5 6-10 9,3 5 7-19,-10 10-2 0,7 8-7 22,-9 3 3-21,5-3-3-1,-6-5-1 7,-2-6 2 15,3-12-1-22,3-20-1 0,-4-2 0 8,0-13 0 14,-4 0 0-22,0 0 0 1,0 0 0 7,0 0 2 12,0 4-2-20,0-4 0 0,0 0-2 25,0 0 2-25,0 0 0 0,0 0 0 6,0 0-1 18,0 0 0-24,0 0 0 0,0 0-2 7,0 0-3 16,0 0 2-23,0 0-2 0,-21-29 2 6,-19-16 4 18,0 1-1-23,2 11-12-1,13 8-2 4,-2 9 5 22,14 4 7-26,-4 8 2 0,13-2 1 13,2 6 0-12,2 0 0 14,0 0 1-15,0 0-2 14,0 0 2-14,0 0 2 16,0 0 1-16,0 0 3 14,0 10 14-14,2 31-18 16,32 0-1-16,-5-8 9 14,11-1 3-14,-8-7-5 22,-3 0 5-22,5-10-2 0,-4-2-3 10,-1-11 7 10,-6 4-12-20,-6-6 4 0,2 0-3 8,4 0 1 14,-6 0-6-22,0-8 1 0,2-9 7 8,-4 0 0 13,-1 1-2-21,-3 9-2 0,6-6-1 9,-11 1-2 13,9-1-1-21,-5 1-9-1,-5 9-39 23,-5-3-48-23,0 6-59 0,0 0-95 5,0 0-280 35</inkml:trace>
    </iact:actionData>
  </iact:action>
  <iact:action type="add" startTime="17355">
    <iact:property name="dataType"/>
    <iact:actionData xml:id="d3">
      <inkml:trace xmlns:inkml="http://www.w3.org/2003/InkML" xml:id="stk3" contextRef="#ctx0" brushRef="#br0">24809 518 258 0,'0'0'133'20,"0"0"21"-20,0 0 8 0,0 0-4 6,0 0-31 19,0 0-38-25,0 0-7 0,53 16-3 16,-43 0-12-16,1 9 7 9,6 3 2 9,-9 18-17-18,1 2-20 1,1 6-7 9,-6 6-7 9,5-10-1-19,-7-13-11 0,-2-9 2 16,8-15 2-16,-8-4 9 14,0-6 1-14,5-3 1 22,-5 0-8-22,4 0 15 0,2 0-13 9,11 0-2 11,2 0-11-20,11 0-8 0,5-21 0 9,-1-4 1 7,-2 6 0-16,-1-2-2 14,-14 5 0-14,2 0 0 16,-13 6-2-16,3 10-1 14,-9 0-57-14,0 0-58 22,0 6-117-22,0 23-244 0</inkml:trace>
    </iact:actionData>
  </iact:action>
  <iact:action type="add" startTime="19420">
    <iact:property name="dataType"/>
    <iact:actionData xml:id="d4">
      <inkml:trace xmlns:inkml="http://www.w3.org/2003/InkML" xml:id="stk4" contextRef="#ctx0" brushRef="#br0">22508 5269 360 0,'0'0'124'15,"0"0"23"-15,0 0-29 14,0 0-12-14,0 0-8 14,0 0-12-14,47 17-22 16,-24-17-24-16,0 2 2 16,13-2 21-16,6 0-9 14,11 0-6-14,16 0-11 22,7 0-4-22,2 0 1 0,0 0-8 8,-9 0-8 14,-10 0-12-22,-10 0-4 0,-18 0-1 8,-12 0-1 15,-6 0-36-23,-9 0-69 0,1 0-40 10,-5 0-137 10,0 0-384-20</inkml:trace>
    </iact:actionData>
  </iact:action>
  <iact:action type="add" startTime="19921">
    <iact:property name="dataType"/>
    <iact:actionData xml:id="d5">
      <inkml:trace xmlns:inkml="http://www.w3.org/2003/InkML" xml:id="stk5" contextRef="#ctx0" brushRef="#br0">23815 5286 360 0,'0'0'333'0,"0"0"-165"1,0 0-23 6,0 0-55 15,0 0-6-22,0 0 8 0,94 0-27 8,-49 0-5 13,10 0 13-21,4 0-28 0,10 0-14 10,1 0-10 11,5 0-14-21,-9 0-5 0,-3 0-2 22,-6 0-17-22,-17-10-53 0,-15-5-84 8,-25 6-65 18,0 9-360-26</inkml:trace>
    </iact:actionData>
  </iact:action>
  <iact:action type="add" startTime="20862">
    <iact:property name="dataType"/>
    <iact:actionData xml:id="d6">
      <inkml:trace xmlns:inkml="http://www.w3.org/2003/InkML" xml:id="stk6" contextRef="#ctx0" brushRef="#br0">19284 3920 165 0,'0'0'408'7,"0"0"-298"4,0 0 24-11,0 0-31 20,0 0-8-20,0 0-48 19,0 0 13-19,-217 18-20 0,137-2 0 14,-4 8 4-14,-7 8-3 16,0 9-11-16,1 12 0 16,3 12 0-16,9 17 3 14,15 11-7-14,4 19 6 18,19-6-3-18,17 0 1 12,17-7-12-12,6-5 5 22,0-13 4-22,73-8-7 1,41-12-7 6,32-20-3 15,29-19-8-21,12-22 0-1,-8 0 1 7,-16-17 3 16,-27-44-3-23,-24-17 2 0,-30-9-5 8,-37-19-1 13,-29-16 0-21,-16-12-1 0,-10-9 1 8,-43 9-4 15,-12 18-34-23,2 32-36 0,-5 34-73 17,41 50-33-17,-1 0-261 16</inkml:trace>
    </iact:actionData>
  </iact:action>
  <iact:action type="add" startTime="26460">
    <iact:property name="dataType"/>
    <iact:actionData xml:id="d7">
      <inkml:trace xmlns:inkml="http://www.w3.org/2003/InkML" xml:id="stk7" contextRef="#ctx0" brushRef="#br0">26221 2364 165 0,'0'0'413'33,"0"0"-292"-33,0 0 7 0,0 0-55 0,0 0-16 70,0 0 4-68,0 0-11-2,4 16-1 1,1-16-3-1,9 0 5 0,-1-12 6 0,0-7-3 0,10-1 2 0,-4-2-8 0,0-3-13 5,2 1-7 11,-2 5-8-16,0-6-5 13,4-4-10-13,-6 4 2 23,6-8-5-23,-2 1 4 0,8-4 4 8,3-6-2 14,0-4-4-21,-1 6 0-1,1 11-1 15,-5 4-1-15,-1 6 2 10,-1 8 1 10,2-2 2-20,-10 9-6 0,2-1 4 14,-8 5 4-13,10 0 4 18,-2 0-1-18,-2 0-4 8,6 5 1-9,-2 15-7 17,2 7 3-17,-2 2-2 22,4 5-1-22,3 3 2 0,-1 7-3 7,0 5 4 16,-3 5-5-23,-1-10 3 0,-13-2-2 8,9-6 1 13,-4-3 2-21,-9-5-4 0,7-3 1 8,-9 0 0 14,-4-6 1-22,2-2-2 1,-2-6 2 9,0-1-2 10,0-10-1-20,0 0-1 0,0 0 1 22,0 0 0-22,0 0-2 0,0 0-1 7,0 0-5 15,0 0 1-22,-21-17 6 0,-19-6 1 8,2-8 1 14,3 12-1-22,-1-6-10 0,2 5 0 9,13-1-6 12,2 9 7-21,11 5 2 0,3 1 4 20,5 6 3-19,0 0 1 5,0 0 3 15,0 0-3-21,0-3 2 0,0 3-1 12,0 0 6-12,0 0 20 16,0 0-3-16,28 0-11 14,3 3 9-14,3 31 10 16,2 6 10-16,-7 4-5 14,5 7-7-14,-9-11-12 16,-10-12 1-16,-9-15-8 22,7-10 6-22,-9-3-3 0,-2 0-5 8,9 0 1 14,12 0-3-22,7 0-2 1,18-28-3 8,-4-8 0 11,-6-1-1-19,2-5 1-1,-6 3-2 7,0 2-2 15,-9 12 2-22,-12 7 0 0,-13 18-16 22,0 0-32-22,0 0-44 0,-15 0-70 9,-12 18-83 13,-9 1-190-22</inkml:trace>
    </iact:actionData>
  </iact:action>
  <iact:action type="add" startTime="27746">
    <iact:property name="dataType"/>
    <iact:actionData xml:id="d8">
      <inkml:trace xmlns:inkml="http://www.w3.org/2003/InkML" xml:id="stk8" contextRef="#ctx0" brushRef="#br0">26107 2189 134 0,'0'0'505'3,"0"0"-352"11,0 0 27-14,0 0-77 16,0 0-23-16,0 0-6 14,0 0-34-13,45 103 6 15,-45-81 3-16,0 3 10 13,6 0-11-13,-6 4 1 16,4 0-6-16,0-4 0 14,7-2-15-14,-7-10 0 16,-4-4-9-16,0-5 3 14,4-4-3-14,-2 0 2 16,15 0 3-16,0 0-6 22,10 0 1-22,14 0-15 0,13-13-1 8,-1-9 5 13,4 3 15-21,-7 3-9 0,-16 4 1 10,0 2-9 11,-11 8-4-21,-10 2-4 0,-7 0-3 8,-2 0-46 15,-4 0-41-23,0 12-73 0,0 3-149 18,0 10-584-18</inkml:trace>
    </iact:actionData>
  </iact:action>
  <iact:action type="add" startTime="29020">
    <iact:property name="dataType"/>
    <iact:actionData xml:id="d9">
      <inkml:trace xmlns:inkml="http://www.w3.org/2003/InkML" xml:id="stk9" contextRef="#ctx0" brushRef="#br0">18730 5853 145 0,'0'0'349'8,"0"0"-204"3,0 0 24-11,0 0-62 24,0 0-41-24,0 0 25 0,10-85-12 6,-37 64-30 18,-15 9-2-24,-9 12-3 0,-12 0-14 6,-9 0-10 18,-6 0-10-24,-2 0-6 0,2 5-1 6,5 17-1 18,7 16 8-24,9 15 11 0,3 12 16 23,14 25 9-23,12 17-21 0,9 8-2 8,19-6-9 13,0-6 1-21,0-13 2 0,47-8 0 6,31-14 7 14,25-10 4-20,23-26 6 9,24-28-13-8,12-4-9 16,0-21 0-17,-18-48-2 22,-20-13 2-22,-33-15-3 0,-32-11-7 15,-32-2-2-15,-27 5 0 19,0 2 0-19,-46 13-26 6,-30 2-13 13,-30 6-53-19,-7 1-97 0,64 59-94 16,3 19-759-16</inkml:trace>
    </iact:actionData>
  </iact:action>
  <iact:action type="add" startTime="30573">
    <iact:property name="dataType"/>
    <iact:actionData xml:id="d10">
      <inkml:trace xmlns:inkml="http://www.w3.org/2003/InkML" xml:id="stk10" contextRef="#ctx0" brushRef="#br0">23366 6763 184 0,'0'0'176'17,"0"0"-6"-17,0 0 2 11,0 0-17-11,0 0-9 22,0 0-25-22,0 16-19 0,0-16-16 7,0 0 11 13,8 0-20-20,7 0-23 19,19 0-15-19,-3 0 12 0,16 0-7 14,1 0 6-14,13-10-7 16,-2-19-5-16,4-7-5 16,3-1-4-16,-1-8-8 15,11-1-2-15,4-6 2 16,4-11-3-16,9 7-1 14,0-10-3-14,-1 9 0 22,-5 5 1-22,-5-1-3 0,0 6-1 7,-2 7-3 17,-2 0 2-24,-6 2-10 0,-3 6 0 7,-1-5 0 15,-5-1 0-22,-4 5 0 0,-10 5 0 8,-1-1 0 12,-18 10 0-20,-1 8 0 0,-18 1 0 9,-7 10 0 13,8 0 0-22,-12-3 0 0,0 3 0 22,5 0 0-22,-5 0 0 1,0 0 0 6,0 0 0 15,0 0 0-22,0 0 0 0,0 0 0 8,0 0 0 14,0 0 0-22,-28 0 0 0,-18 3 0 9,-9 9 0 10,0-9 0-19,7-3 0 18,-5 0 0-18,13 0-10 0,11 0 3 15,5 0 2-15,14 0 5 15,2 0 0-14,8 0-2 14,0 0 2-15,0 0 0 14,0 0-1-14,0 0-3 15,42 0 0-15,21 6-3 15,15-6 5-15,-4 0 0 11,10 0 1 9,-17 0 2-20,-8 0-2 0,-12 0 3 21,-12 0-2-21,-11 0 0 0,-18 0 0 8,-2 0 4 14,-4 0 3-22,0 0 1 0,0 19-6 9,0 10-1 11,-10 17 1-20,-24-2-2 0,9 2 1 9,-3-5 1 14,9-10-2-23,9-13 1 0,8-11-2 16,-3-7 1-16,5 0-4 12,0 0-10-11,0 0-42 21,0 0-61-22,0-7-48 0,7-11-135 8,3-1-105 22</inkml:trace>
    </iact:actionData>
  </iact:action>
  <iact:action type="add" startTime="31623">
    <iact:property name="dataType"/>
    <iact:actionData xml:id="d11">
      <inkml:trace xmlns:inkml="http://www.w3.org/2003/InkML" xml:id="stk11" contextRef="#ctx0" brushRef="#br0">25427 5334 524 0,'0'0'211'21,"0"0"-16"-21,0 0-79 0,0 0-41 7,0 0-3 12,0 0-6-19,0 0-25 11,88 0 1-11,-73 0 6 22,8 0 13-22,9 0-25 0,6 0 7 9,0 0-19 9,10-11 2-18,-4-18-8 11,3 1 0-11,-12-11-5 22,1 0-4-21,-8-6-8-1,-9 3 0 15,-7 5-1-15,-7 9 1 10,1 15-1 10,-4 5 0-20,-2 4 1 0,0 4-1 14,0 0 18-14,0 0 1 16,0 29 3-16,0 29-12 11,0 14-9 8,0 2 2-19,0 5 6 0,0 5-1 22,0 3 1-22,0 3-2 0,0-8 0 8,0-5-4 18,0-12 1-26,4-20 2 0,2-12-6 8,-1-22 4 10,-1-11-1-18,-4 0-3 0,0 0 0 8,0 0 1 14,0 0-1-22,0 0 0 0,0 0 0 8,0 12-1 16,-40-3 1-24,-6 0-3 0,-3-5 2 15,1-4-2-15,3 3 2 13,12 3 1-13,12-3 0 24,8 1-1-24,13-4 1 0,0 0 1 6,0 0-1 13,0 0 1-19,0 0 1 11,0 0 2-11,13 0 18 22,46 0-1-22,29-13 14 0,7-12 31 8,0 6-6 11,-3 1-1-19,-16 11-49 22,-10 0-10-22,-14 7 0 0,-22 0 0 11,-11 0 0-11,-15 0 0 16,-4 0 0-15,0 0 0 12,0 0 0-13,0 0 0 17,0 0 0-17,0 0 0 14,-23 0 0-14,-40 0 0 15,-20 0 0-14,5 0 0 20,15 0 0-21,4 0 0 0,13 0 0 8,-1 0 0 15,14 0 0-23,7 0 0 0,12 0 0 7,5 0-20 15,-1 0-148-22,10 0-91 0,0 0-186 8</inkml:trace>
    </iact:actionData>
  </iact:action>
  <iact:action type="add" startTime="35378">
    <iact:property name="dataType"/>
    <iact:actionData xml:id="d12">
      <inkml:trace xmlns:inkml="http://www.w3.org/2003/InkML" xml:id="stk12" contextRef="#ctx0" brushRef="#br0">7532 3655 397 0,'0'0'239'27,"0"0"-40"-27,0 0-44 0,0 0-91 0,0 0 12 16,0 0-9-16,11 8-12 14,-11-8 2-14,4 0 9 16,-4 0 3-16,0 0-18 14,0 0-3-14,0 4-10 16,0-4-17-16,-23 3 28 14,-30-3-24-13,13 0-6 14,-9 0 1-15,5 0 2 22,-8 0 2-22,3 0-5 0,-1 0 5 8,-3 0 1 18,-10-3 1-25,4 3-9-1,-19-4 2 7,2 0-5-3,2 0-4 2,-8 4-8 10,0 0 6-16,-7 0-8 22,7 0 10-22,8 0-4 0,-4 0-4 8,2 0 3 14,-6 0-2-22,0 0 2 0,0 0-1 14,-5 0-2-14,5 0 0 14,-4 0 0 10,6 0-2-24,-2 0 2 0,4-3-2 0,4-1 0 12,-8 4 4 2,6 0-3-13,-6 0 7 4,6 0-5 1,0 0 3 16,15 0-4-22,6 0 0 0,0 0-2 16,5 0 1-16,5 0-1 15,-5 7 0-15,-1-3 0 16,7 0 0-16,-7 0 2 13,-3-1-2-13,-1 7 0 15,6-2 1-15,-3-1-1 15,12-3-1-15,6-4 0 9,-8 0 0 12,2 0 2-21,-9 0-1 0,1 0 1 16,-1 0-1-16,-1 0 0 19,3 0 0-19,12 0 0 11,7 0-1-11,7 0 1 22,6 0-1-22,15 0 0 0,0 0 2 9,0 0 0 12,0 0-1-21,0 0 0 0,0 0 1 8,0 0 1 15,0 0-2-23,0 31-4 0,-4 21 1 17,-6 18 3-17,5-5 1 13,-3 4-1-13,2 2 0 13,2-3 1-13,-3 5-1 16,1-2 1-16,6-3 0 23,0-1-1-23,0-12 1 0,0-1-1 7,0-14 1 9,0 2 0-16,0-10-1 14,0 5 0-14,0 8-1 22,0-1 2-22,0 6-1 0,0 4 1 16,6-9 3-16,1-5-4 14,3-3 4-14,-10-8-4 15,4-5 0-15,0 1 3 15,1 4-3-15,5-1 0 17,-6 1 0-17,1-2 0 14,-3-2 0-14,-2 7 0 16,12-2 0-16,-7 1 2 18,-5-6-2-18,2-8 0 11,-2-9-1-11,0-4 1 22,6-4-2-22,-6 0 0 0,4 0 0 8,0 0 1 14,11 3 1-22,13 11-2 0,-3-3 1 8,13 7 1 6,-2-6 0-14,2-5 1 16,6-1-2-16,11-6 0 18,2 0 0-18,8 0 0 21,-2 0 1-21,2 0 2 0,-1 0 0 13,-5 0-1-13,0 0 2 22,8 3-3-22,-4 1 1 0,15-4 0 9,0 3 0 8,9 2 1-17,1-5-1 12,-8 0 0-12,2 4 2 14,-6-4 0-14,-6 3 2 24,1 7 1-23,-7-7-4-1,-1 9 2 10,-8-3-1 9,4 0 1-19,-2-2-1 0,-1 2-3 7,-1 0 0 16,-4-2 0-23,6 0 0 0,2-1 0 14,6-6 0-14,-6 0 0 16,0 0 0-16,4 0 0 19,3 0 0-19,9 0 0 11,5 0 0-11,3 0 0 14,-5 0 0-14,4 0 0 16,-11-6 0-16,-12-8 0 18,0-1 0-17,-12 12 0 11,-7-1 0-12,-4 4 0 21,-7 0 0-21,13 0 0 0,-8 0 0 8,2 0 0 15,-2-3 0-23,1 3 0 0,-11-5 0 21,11 5 0-21,-3 0 0 0,-5-4 0 8,3-5 0 14,4 5 0-22,6 1 0 0,6-2 0 25,2 2 0-25,-1 3 0 0,-11-4 0 13,-13 4 0-13,-13 0 0 12,3 0 0 4,-9-6 0-15,-2 6 0 22,3 0 0-23,1-3 0 0,-6 3 0 0,0 0 0 14,6 0 0-14,-6 0 0 16,0 0 0-16,0 0 0 16,0 0 0-15,0 0 0 12,0-9 0-13,4-23 0 16,5-17-15-16,3-32 12 15,3-22 0-14,-8-11 3 14,5-22 0-14,1-1 0 19,4-7 0-20,0-2 0 0,4 2 0 8,-9 1-1 11,-3-3 0-19,1-2 1 11,-10 6-1-11,4 11-6 22,-4 16-17-22,5 30-17 1,-1 19-27 10,2 26-56 5,-6 24-76-16,0 16-145 2,0 3-336 34</inkml:trace>
    </iact:actionData>
  </iact:action>
  <iact:action type="add" startTime="38436">
    <iact:property name="dataType"/>
    <iact:actionData xml:id="d13">
      <inkml:trace xmlns:inkml="http://www.w3.org/2003/InkML" xml:id="stk13" contextRef="#ctx0" brushRef="#br0">17569 5288 200 0,'0'0'338'13,"0"0"-141"-13,0 0-33 11,0 0-50 9,0 0-41-20,0 0-10 0,0 0-9 15,0 0-18-14,0 0 9 14,0 0-13-15,-34 0 47 22,-10 6-36-22,-7 1-11 0,-4 9-8 6,7-3 0 18,-3-5-3-24,1-4-9 0,4-1-4 8,1-3-1 14,-5 0 2-22,-1 0 1 0,-2 0 1 6,-1 0 2 15,-10 0 2-21,-11 0-4 26,9 0 0-26,-1 0-1 0,-5 0-2 0,11 0 1 7,0 0 1 7,0 0-2-14,0 0 0 14,-7 0-1 3,1 0-5-17,4 0 2 0,-7 0 1 16,7 0-5-16,4 0 2 21,-2-7-2-21,8-1 3 0,0 4-2 8,3 4 0 14,-1 0 2-22,1 0-1 0,-1 0 4 16,7 0-5-16,-7 0 0 15,5 0 0-15,6 4 0 13,-4-4-1-12,4 0 0 14,-3 4 0-15,3-4-1 14,-6 4 2-14,10-4-1 16,-4 7 1-16,-2 3 1 14,2-2 0-14,-2-1-2 11,4-7 0 8,-2 0-1-19,4 0 1 0,4 0-1 21,-1 0 1-21,7 0-1 10,5 0 0-10,-2 0 1 23,8 0 0-23,-3 0 0 0,5 0 1 6,0 6 1 18,-4 2-2-24,3-1 0 0,-5 2-1 6,6 4 1 19,-6-6 0-25,0 1-1 0,4-1 1 21,3-1 0-21,-5 1 0 0,-2 1-1 25,-9 5 0-25,5-1-1 0,-8 5-1 13,-3-5 1-13,9 3-5 23,4-5 0-23,4-3-3 0,6-1 3 7,3-6-4 9,4 0 6-15,1 0 5 12,-5 0-3-13,0 0 1 22,-9 2 2-22,-6-2 0 0,8 10 0 14,-10-7 0-14,12-3 0 12,0 4 0 6,5-4 0-18,-1 0-2 1,9 0 0 14,-2 4 1-15,2-4 0 15,-4 0 1-15,0 0 0 10,4 0 1 9,0 7-1-19,0 15 6 0,0 13 2 24,0 15-7-24,0 12 2 0,0 4-1 6,0 1 7 19,8 5 0-25,3-3-5 0,-7 0 4 6,2-4-3 17,-6 4 7-23,0-4-3 0,5 6 6 7,1-1-3 16,-6-5 3-23,6-9-2 1,-2-3-6 5,-1-7-1 14,-3-10-2-20,6 1 4 19,-2-9 1-19,0 6-2 1,7 3 3 12,-3-5-7-13,-4 5 3 22,-4 4-4-22,0-10-2 0,0 7 0 9,0-9 3 12,0-8-2-21,0-6 0 0,0-11 0 8,0 0-1 14,0-4 2-22,0 0-2 0,0 0 0 15,0 0-2-15,0 0-1 9,0 0 3 11,0 0-2-20,9 7 2 0,8-1 0 16,16 6 0-16,10-8 0 14,3-1-1-14,11 3 2 9,6-2-4 12,0-1 6-21,7 2-1 0,-7-1 0 21,0 9 0-21,0-5 0 9,3 3-2-9,-1-2 0 24,5-7 2-24,12-2-2 0,0 0 0 8,7 6 4 10,7-2 4-18,-7-4 0 10,4 3 1-10,-3-3-5 24,-8 0 2-24,-4 0 1 0,0 0-3 6,-2 0 0 15,-6 0-2-21,-3 0-2 20,-6 0 3-20,11 4-1 0,-9 4 4 13,0-4-6-13,1 5 3 22,-1 0 1-21,0-2-2-1,7 2 0 7,-13-5-1 9,-1 0 0-16,-1 0 0 14,-4-4 1-14,1 0-1 22,-3 0 0-22,-5 0-1 0,0 0-1 30,-6 0 1-30,7 0 1 0,-1 0-1 0,2 0 0 14,-6 0-1-14,-10 0 2 16,-5 0-2-16,-12 0 1 14,-3 0 0-14,-10 0-3 10,0 0 3 13,0 0-1-23,0 0 2 0,0 0-2 14,0 0 2-14,0 0-2 13,9 0 1-13,3 0-3 11,11 0-3 8,1-15 6-18,-5 2-1-1,-3 4-1 20,-7-4 2-20,1 1 0 9,1-3-4-9,6-10 2 24,-5 5 1-24,1-1-1 0,2-1-3 6,4 7-4 18,0-5 2-24,-2 8 2 0,2-6-4 7,-5 3-1 16,3 2 2-23,-4-3 0 0,0 3-5 22,-3-2 0-22,5 6 3 0,-11-3 4 8,2 5 5 8,-1-2 1-16,1-4-1 15,-6 0 2-15,0-6-1 21,0-14 1-21,0-8-2 1,0-11 1 22,0-5-1-22,-11-5 1-1,-8-12 0 21,13 1 1-21,-4-8 0 1,5 2 1 13,1-1-3-14,-4-2 1 13,8-1 0-13,0-2 3 16,0-2-3-16,0 7 0 14,0 2-1-14,0 3 2 16,0 6-1-16,0 1 0 14,0-2 0-14,0-7 1 13,0-5 0 6,0 4-1-19,0 7 0 0,0 31-2 16,4 15 2-15,0 21-2 11,-4 4 1-12,0 0-5 19,0 10-145-19,0 12-62 11,-15 15-199-11</inkml:trace>
    </iact:actionData>
  </iact:action>
  <iact:action type="add" startTime="41184">
    <iact:property name="dataType"/>
    <iact:actionData xml:id="d14">
      <inkml:trace xmlns:inkml="http://www.w3.org/2003/InkML" xml:id="stk14" contextRef="#ctx0" brushRef="#br0">7583 3570 604 0,'0'0'389'16,"0"0"-205"-16,0 0-54 11,0 0-12-11,-319 294 7 22,102-144-23-22,-38 3-17 1,-46 2-18 5,-30-14-9 14,-19-1-15-20,-8-9-6 28,13-8-9-28,22-4-11 0,32-15-7 0,43-17-9 8,43-13 4-1,45-17-4 0,61-25-2 3,42-17-18 9,38-9-14-19,19-6-27 0,24 0-32 14,47-28-25-14,18-14-119 16,-39 18-66-15,-8 2-507 13</inkml:trace>
    </iact:actionData>
  </iact:action>
  <iact:action type="add" startTime="42174">
    <iact:property name="dataType"/>
    <iact:actionData xml:id="d15">
      <inkml:trace xmlns:inkml="http://www.w3.org/2003/InkML" xml:id="stk15" contextRef="#ctx0" brushRef="#br0">17270 5466 350 0,'0'0'131'7,"0"0"22"13,0 0-10-20,0 0-27 0,0 0-17 8,0 0-5 15,75 28-10-23,-75-9-22 0,0 6-2 7,0 4 13 16,0 7-15-23,-52 14 5 0,-22 7-21 15,-23 5 14-15,-29 6-10 14,-30 7-8-14,-34 9-2 24,-29 7-7-24,-23 11-1 1,-9 5-6 5,-4-1-2 15,15-8-3-21,8-12-9 0,21-14 2 9,24-10-6 9,31-9 0-18,23 0 3 12,30 9-1-12,20-1-4 16,20 0 6-16,17-12-2 22,16-12-5-22,20-17-1 0,10-11-1 13,0-6-5-13,0-3-21 16,0 0 0-16,0 0-3 11,0 0-45 9,0 0-51-20,0 0-110 0,0 0-61 13,0 0-744-13</inkml:trace>
    </iact:actionData>
  </iact:action>
  <iact:action type="add" startTime="46194">
    <iact:property name="dataType"/>
    <iact:actionData xml:id="d16">
      <inkml:trace xmlns:inkml="http://www.w3.org/2003/InkML" xml:id="stk16" contextRef="#ctx0" brushRef="#br0">10813 8946 382 0,'0'0'224'5,"0"0"-34"6,0 0-71 8,0 0-33-19,0 0-14 0,0 0-4 16,0 0 5-16,0 0-13 14,173 0 1-14,-118 0-5 22,-3 0-17-22,14 0-4 0,5 3-14 8,11-3 2 13,3 0 1-21,7 0-9 0,-5 0-2 9,-13 0 7 13,-17 0 12-21,-3 4-10-1,-12 4-3 8,-16 1-2 12,-12-5 3-20,-9 0-1 0,-5 0-4 19,0 3-2-19,0 11-8 12,-49-1-3-12,-29 2-1 23,-25-7 0-23,-17-12 0 0,-2 0-1 7,-1 0 2 12,10 0-2-19,14 0-1 11,12 0 1-11,13 0-2 16,18-3 2-16,16 3 0 14,14 0 1-14,7 0-2 25,15 0 2-25,4 0 2 0,0 0-3 13,4 0 5-13,62 0-4 16,33 12-1-16,33-5 3 14,18-1 4-13,0-6 7 8,-9 0-1 11,-23 0 19-20,-32 0-9 0,-27 0-7 16,-23-6-9-16,-25 6-7 14,-3 0 0-14,-8 0-8 11,0 0-92 10,-8 0-126-21,-18 0-152 0</inkml:trace>
    </iact:actionData>
  </iact:action>
  <iact:action type="add" startTime="48054">
    <iact:property name="dataType"/>
    <iact:actionData xml:id="d17">
      <inkml:trace xmlns:inkml="http://www.w3.org/2003/InkML" xml:id="stk17" contextRef="#ctx0" brushRef="#br0">21225 8978 313 0,'0'0'247'7,"0"0"-46"4,0 0-47-11,0 0-53 17,0 0-20-17,0 0-12 11,232 0-13 8,-184 0-3-19,7 0-15 0,12 0 8 14,16 0-8-14,9 0-3 16,11 0-5-15,9 0 1 20,8-8-5-21,-6 2 0 0,-2 1-7 8,-7-1 5 16,-6 6 1-24,-2 0-2 0,-2 0-11 6,-2-4-3 16,-3 1-4-22,1-7-3 0,-5 3 2 8,-10-1-2 13,-17 1 1-20,-13 2 5-1,-14 5 7 23,-9 0-10-23,-12 0-1 0,-3 0-2 7,-8 0 2 15,0 0 3-22,0 0-2 0,0 0 0 8,0 0-2 14,0 0-2-22,0 0 2 0,0 0-3 8,0 0 0 8,-67 0 0-16,-26 0 0 15,-29 5 0-15,-19-5 0 19,-17 0-2-19,-7 0 3 18,-3 0-1-18,10 7 0 0,12 8 2 15,18 2-2-15,14 0 1 21,13-5-1-21,19 1 0 4,16-9 0 0,9-1 0 13,13-3-1-17,6 0 1 13,17 0 0-13,8 0 0 16,7 5 0-16,6-5 1 22,0 4-1-22,25 3 4 1,47 2-2 6,36 3 2 15,33-5-2-22,38-7-1 0,32 0 6 8,18 0 2 14,3-7 2-22,-21-14 10 0,-32 10 13 9,-38 6 2 11,-29 5-6-20,-30 0-22 0,-25 0-5 9,-17 0-3 13,-25 0-6-22,-11 0-67 0,-4 0-86 22,0 0-149-22,-13 0-369 1</inkml:trace>
    </iact:actionData>
  </iact:action>
  <iact:action type="add" startTime="49510">
    <iact:property name="dataType"/>
    <iact:actionData xml:id="d18">
      <inkml:trace xmlns:inkml="http://www.w3.org/2003/InkML" xml:id="stk18" contextRef="#ctx0" brushRef="#br0">30455 8949 109 0,'0'0'343'2,"0"0"-170"15,0 0 1-17,0 0-63 14,0 0-21-14,0 0-13 10,0 0-5 10,63 0 0-20,-21 0-26 0,6 0 14 16,13 0 0-16,15-3-2 14,11-1-16-14,3-2-2 16,1 4-14-16,-9-3 1 14,-14 0 6-14,-9 5-11 17,-19 0-1-17,-17 0-9 20,-13 0-7-20,-5 0-2 0,-5 0-1 9,0 0-2 14,0 0-6-23,-45 0-5 0,-41 0 6 7,-28 5 3 16,-19-5-2-23,-6 0 1 0,-6 0-3 7,4 0-7 15,10-8-1-22,19 1 5 0,26 2-2 23,23 5 5-23,23 0 2 0,21 0 2 7,15 0 2 15,4 0 1-22,0 0 0 0,0 0 1 8,50 0 7 14,26 12-6-22,25 13 0 0,9-7 2 9,12-4 5 8,-8-6 4-17,-17-5 2 12,-9 3-3-11,-31-6-1 20,-9 0 2-21,-18 0-5 0,-11 0 3 16,-4 0-10-16,-15 0-2 14,0 0 0-13,0 0 0 15,0 0 0-16,0 0-1 13,-11 0-3-13,-46 4 3 16,-25 4-1-16,-19-1 2 15,2 11-16-15,-13-4-36 15,5 0-77-15,67-10-122 23,12 0-440-23</inkml:trace>
    </iact:actionData>
  </iact:action>
  <iact:action type="add" startTime="54976">
    <iact:property name="dataType"/>
    <iact:actionData xml:id="d19">
      <inkml:trace xmlns:inkml="http://www.w3.org/2003/InkML" xml:id="stk19" contextRef="#ctx0" brushRef="#br0">2717 7196 76 0,'0'0'338'13,"0"0"-276"-13,0 0-2 22,0 0-19-22,0 0-13 0,0 0-10 22,0 0 28-22,0 0 26 0,124-80 17 8,-117 80 3 14,7-4-6-22,5-2-26 0,0 6-11 8,2 0-17 14,7 0-10-22,-1 0-7 0,5 0-10 8,6 0 3 14,2 0-5-22,0 0 2 0,2 0 5 7,-2 0 14 16,-2 0-10-23,-2 0 15 0,-9 0-13 17,1 18 12-17,-1 7-11 14,-2-3-11-14,-2 3 1 15,1-3-7-14,-10-6 3 9,-3-4-2 9,4 1-1-19,-11-5 12 0,-4-4-7 14,4-4 3-14,-4 0-5 16,0 0-3-16,0 0-2 22,0 0-4-21,0 0 5-1,0 0-2 7,0 7 1 15,-23 2-7-22,-17 3 9 0,8-8-2 9,-4 8 0 12,3-3-12-21,3-5 5 0,7 4 0 8,10-8 1 14,9 4 4-22,4-4 0 0,0 0 4 8,0 0 0 15,0 0 3-23,0 0 17 0,25 0 2 15,20 0-22-15,-1 0 2 13,4 0 10-13,-1 0 12 15,-7 0 11-15,2 0-4 16,-10 0 6-16,-16 0-5 14,1 0-4-14,-10 0 3 16,-3 0-19-15,-4 0-3 20,0 0-5-21,0 0-1 0,0 0-3 16,0 0-1-16,0-25-4 14,0-31 5-14,0-22 1 16,0 9 1-16,0 10-2 10,0 22-1 10,0 18 1-20,0 3-6 0,0-2-46 15,0 3-130-15,0 15-44 19,0 0-521-19</inkml:trace>
    </iact:actionData>
  </iact:action>
  <iact:action type="add" startTime="58352">
    <iact:property name="dataType"/>
    <iact:actionData xml:id="d20">
      <inkml:trace xmlns:inkml="http://www.w3.org/2003/InkML" xml:id="stk20" contextRef="#ctx0" brushRef="#br0">22546 9232 353 0,'0'0'182'2,"0"0"-27"16,0 0-33-18,0 0-13 18,0 0-22-17,0 0-17 10,0 0-9-11,0-6-5 14,0 6-13-14,2 0-13 15,11 0 2-15,-7 13-25 18,5 12 1-18,-7 2-2 12,2 4-2-12,-4-2 7 22,-2-1-2-22,0 12 2 1,7 4 13 6,-7 6-11 12,0 0-9-19,0-9 4 19,0-10 0-18,0-6-3-1,0-4-4 13,0-14 1-13,0 3-2 19,0-10 2-19,0 8-1 15,0-1-1-15,0 8 0 13,0 10 0-13,0 0 0 14,-9-4 0-14,-1-2 0 16,3-6-1-16,3-3 1 13,4-10-1-13,-2 0 1 16,2 0-8-16,-10 0-5 23,-3 0-24-23,-2-13 30 0,-6-24 7 7,0-1-2 15,0-2 0-22,8 4 2 0,5 3 1 9,-3 5-1 12,5 11-3-21,0 5 3 0,6 4 0 8,0 8 0 17,0 0 0-25,0 0 1 0,0 0 0 19,0 0 1-19,0 0 2 0,0 0 2 7,0 0 21 16,0 0 7-23,0 0 1 0,0 3-15 8,0 19-4 7,12-3 11-14,11-1-6 12,1 1 0-12,-1-2 8 13,-2 4-1-14,2-10-1 16,-8-3 7-16,-5 3-15 23,1-11 1-23,-3 0 1 1,9 0-12 14,4 0-8-15,11 0-1 13,-3 0 0-13,1-3-2 16,-3-16 0-16,-4-2 1 14,3-1 0-14,7 0-3 16,-9 0-18-16,-8 9-27 11,-7 11-27 8,-9 2-80-19,0 0-50 0,0 0-255 41</inkml:trace>
    </iact:actionData>
  </iact:action>
  <iact:action type="add" startTime="59575">
    <iact:property name="dataType"/>
    <iact:actionData xml:id="d21">
      <inkml:trace xmlns:inkml="http://www.w3.org/2003/InkML" xml:id="stk21" contextRef="#ctx0" brushRef="#br0">21438 10832 21 0,'0'0'398'15,"0"0"-254"-15,0 0 12 11,0 0-61-11,0 0-10 22,0 0-17-22,0 0-3 0,31 69-14 16,-26-41-7-16,1-3-7 11,-4 5 0 8,2 2 4-19,-4-7-24 0,0 0 6 14,0-1-7-14,0-7-3 8,6-2-8 10,-6-6-2-18,0 4-3 20,0-1 2-20,0 1-1 0,0-8 0 14,0 1 1-14,0-6 3 16,5 0 15-16,-5 0 2 22,4 0-1-22,0 0-3 0,11 0 5 8,4 0-10 13,2 0-11-21,2 0 1 0,0 0 2 9,5 0 2 13,-1 0-4-22,0 0 11 0,5 0-2 8,4 0 1 14,-2 0 5-22,6 0-2 0,0 0-3 8,-5 0-1 14,1 0 3-22,-4 0-11 0,2 0 4 27,-5 0-1-27,1 0-2 0,1 0 5 4,5 0-6 8,0 0 9-12,2 0-2 17,-4 0-1-17,-1 0-1 22,-3 0 2-22,3 0-9 0,3 0 12 8,2 0-11 11,-4 0 7-19,6 0-6 19,2 4 3-19,-4 0-5 0,2-1 3 14,2-3 2-14,-6 0-4 16,4 6 10-16,2-6-9 14,-6 0 3-14,4 0-4 16,2 0-2-16,3 0 0 15,-3 0-1-15,-2 0 3 16,0 0-2-16,2 0 1 13,-2 0 0-13,-2 0-1 16,-17 0-1-16,-2 0 0 23,-6 0 0-23,-7 0 1 0,6 0 0 7,1 0 0 7,-4 0-1-14,10 0 0 20,-5 0 2-20,-3 0-2 18,6 0 2-18,-15 0 1 0,4 0-5 8,-6 0 2 14,0 0 0-22,4 0 0 0,-4 0 0 22,0 0 0-22,0 0 1 0,0 0-1 7,0 0-1 16,0 0 1-23,0 0 0 0,0 0 0 8,0 0-2 14,0 0 2-22,0 0 0 0,0 0-1 8,0 0 1 11,0 0 0-19,0 0-1 11,0 0-3-11,0 0 2 23,0 0 1-23,0 0-2 0,0-28 3 15,0-22 1-15,5 0-1 14,-1 0 0-14,0 7 0 16,-4 14-1-16,6 8-1 14,-6 14-37-14,0 3-64 16,0 4-93-16,0 0-55 15</inkml:trace>
    </iact:actionData>
  </iact:action>
  <iact:action type="add" startTime="67884">
    <iact:property name="dataType"/>
    <iact:actionData xml:id="d22">
      <inkml:trace xmlns:inkml="http://www.w3.org/2003/InkML" xml:id="stk22" contextRef="#ctx0" brushRef="#br1">22076 9488 224 0,'0'0'610'2,"0"0"-403"12,0 0-45 6,0 0-39-20,0 0-5 0,0 0-17 13,0 0-21-13,23-4-10 22,-23 4-15-22,-12 0-7 0,-33 0 15 8,-9 0-26 9,-5 0-7-17,-5 0-14 13,5 13-5-13,0-5-3 22,0-4 4-22,-2 0-5 0,2-1-3 16,7 3-1-16,-1-2-1 15,13 4 3-15,10-1-4 16,1 3 0-16,12-7-1 13,4 2 1-13,7-5-1 16,0 4-1-16,6-4 1 15,0 0-1-15,-2 0 1 16,2 0 0-16,0 0 1 13,0 0-1-13,0 0 0 16,0 3 2-16,0 1 0 23,0 13-1-23,-9 12-1 0,-1 11 0 7,-3 4 4 15,3 6-2-22,-3-4-2 0,0-1 0 8,1 3-1 14,5 9 3-22,-1 5-4 0,8 2 4 9,0 10-2 8,-6 0 2-17,6 8 3 21,-9 3-3-21,-1 5 5 0,3-7-5 13,-10-14-1-13,15-13 3 9,2-18-4 8,-8-1 0-17,8-15 1 22,0 3-3-22,0-3 4 0,0-9 0 12,0-11 2-12,0-2 0 22,0 0-1-22,0 0-3 0,0 0 0 8,0 0 0 9,0 0 0-17,0 0 0 21,0 10 0-21,0-3 0 1,0 4 0 12,10-1 0-13,7-10 0 16,9 0 0-16,11 0 0 8,14 0 0 14,2 0 0-22,8 0 0 0,-2 4 0 14,0 7 0-14,0 2 0 17,0 3 0-17,-6 2 0 21,-7-8 0-21,-8-2 0 0,-2-8 0 8,-15 6 0 14,-2-6 0-22,-7 0 0 0,-1 4 0 8,-9-4 0 14,4 0 0-22,-6 0 0 0,0 0 0 31,0 0 0-31,0 0 0 0,0 0 0 0,0 0 0 16,0 0 0-16,0 0 0 13,0 0 0-13,0 0 0 22,9 0 0-22,1 0 0 0,-6 0 0 8,-4 0 0 8,0 0 0-16,0 0 0 14,0 0 0-14,0 0 0 22,0 0 0-22,0 0 0 0,0 0 0 8,0 0 0 14,0 0-7-22,5 0-4 0,-1-25 6 15,4-36 0-15,-1-14 5 15,-3-10 0-15,4-9 1 8,-4-8-2 14,5 5 2-22,1 7-2 0,-1 8 1 17,6 1 0-17,2-6 1 15,-5 2 0-15,3-5-2 14,0 0 2-13,-7 8-1 20,-2 13 0-21,11 8 0 0,-15 11 1 9,5 12-1 8,-3 11 0-17,-4 10 1 12,0 14-1-12,0-5 0 22,0-2 0-22,4-9-2 0,0-6 2 9,-4 4 3 12,7 6-3-21,-7 11 0 0,0 4-1 9,0 0 1 12,0 0 2-21,0 0-1 0,0 0 3 22,0 0-1-22,0 0-3 0,0 0 0 25,0 0-1-25,0 0 2 0,0 0-2 14,0-6 1-14,-7 6 0 21,-41 0 4-21,-24 0 7 0,7 0-11 25,-3 0 0-25,-3 0 0 0,8 0 0 13,6 0 0-13,2 0 0 22,4 0 0-21,9 0 0-1,8 0 0 15,3 10 0-15,8-6 0 9,6 0 0 11,6-1 0-20,-1-3 0 0,-1 4 0 15,2 2 0-15,-7 6 0 16,1-2 0-16,-2 5 0 10,-4 0 0 10,8-2-5-20,8-6 2 0,1 1 1 22,2 9 1-22,4 8 1 0,0 12 3 8,0 10-1 7,0 6-1-15,0 6-2 15,0 10 0-15,0 5 1 20,0 4 2-20,0 12-1 2,0-1-1 6,0 4 0 15,0-3 0-23,0 4 4 1,0-1-4 5,0-3 0 16,0-12 0-22,0-12 0 0,0-17 0 22,0-20 0-22,0-8 0 0,0-10 0 8,0-3 0 14,10 5 0-22,3-1 0 0,0 5 0 8,6-6 0 8,-5 7 0-16,8 2 0 14,1-4 0-14,0 5 0 23,8-6 0-23,-1 2 0 0,8-9 0 19,6-8 0-19,9 0 0 4,0 0 0 3,-3 0 0 6,-1 0 0-11,-9 0 0 12,-7 0 0-14,-10-3 0 17,1 3 0-17,-12 0 0 14,-1 0 0-14,-9 0 0 14,-2 0 0-13,0 0 0 13,0 0 0-14,0 0 0 16,0 0 0-16,0 0 0 23,0 0 0-23,0 0 0 0,0 0 0 7,0 0 0 12,0-18 0-19,10-22 0 11,9-21 0-11,-2-32 0 23,6-30 0-23,-4-28 0 0,5-29 0 9,-7-17 0 11,1-12 0-20,-1-3 0 0,-6 9 0 17,-7 35 0-17,-2 50 0 13,2 43 0-13,-4 43-4 16,0 24-90-16,0 8-98 10,0 0-149 11,0 25-345-21</inkml:trace>
    </iact:actionData>
  </iact:action>
  <iact:action type="add" startTime="71149">
    <iact:property name="dataType"/>
    <iact:actionData xml:id="d23">
      <inkml:trace xmlns:inkml="http://www.w3.org/2003/InkML" xml:id="stk23" contextRef="#ctx0" brushRef="#br1">3893 14444 210 0,'0'0'253'21,"0"0"-99"-21,0 0 23 0,0 0-11 16,0 0-58-16,0 0-6 14,0 0-2-14,15-14-27 14,-15 14-7-14,0 0 5 15,0 0-31-15,0 0-17 16,0-3 2-16,-24-4 27 14,-16-2-12-14,0 6-15 22,-6-3-9-22,6-1-3 1,-6-2 3 6,-1-4 1 15,3 2-5-22,-2 3 10 0,6 0-13 8,-5 8 2 14,-3 0 2-22,10 0-1 0,-6 0 2 8,10 0-1 14,5 0-3-22,5 0-4 0,14 0 0 8,-5 8-5 14,0 0 0-22,3 1-1 0,-5 3 1 24,-2-5-1-24,8-2 2 1,3-2-3 4,8-3 2 19,0 4-1-24,0-4 1 0,0 0-1 6,0 0 1 12,-4 13-1-17,-3 2 0 11,-3-1 0-12,6 9 0 16,-5-6 0-16,7 7 0 21,2 13 1-21,0-12-1 0,0 3 2 16,0 10-2-16,0 3 3 15,0 8-1-15,2 7 5 14,11 7-2-14,-9 2 2 15,-4 0-7-15,0-12 3 17,0-12-3-17,0-13 0 13,0-15 0-13,0-11 1 16,0 4 1-16,2-6 7 14,-2 0 16-14,4 7-6 23,7 15-4-23,-5-3-8 0,3 6-5 8,-1 3-2 13,-4 0 0-21,-4-3 0 0,7-3 0 9,-3-14-1 12,-4-1 1-21,0-7 4 0,4 0-3 8,-4 0-2 14,4 0 0-22,-2 0 1 0,5 0 0 24,-7 0 0-24,27 0 2 0,3 4-2 7,22 10 0 9,3-4 0-16,-2 0 2 13,8-8-2-13,0-2 0 24,2 0 0-24,-2 0 2 0,-6 0 3 6,0 0-4 19,-9 0 4-25,-2 6-2 0,-8-2 4 29,-6-1-6-29,-7 1-1 0,-6-4 2 0,-9 0 2 14,-8 0-3-14,0 0 6 16,0 0-4-16,0 0-2 14,0 0 1-14,0 0 3 16,0 0-5-16,0 0-6 14,0 0 4-14,0 0 1 16,0 0 0-16,0 0 1 14,0 0-2-14,0 0 1 22,9-32-3-22,5-33 2 0,-3-21 3 9,-5-12-1 11,5-12 0-20,-5-12 0 0,0 7 0 13,3 22 0 3,-5 33 0-16,-4 38 1 11,0 17-3-11,0 5 3 21,0 0-2-21,0 0 2 0,0 0-2 24,0 0 1-24,0 0 0 0,0 0 0 6,0 0-1 19,0 0 1-25,0 0-1 0,0 0 0 5,0 0-1 14,0 0 1-19,0 0-2 11,0 0-1-11,0 0 2 20,0 0-1-19,0 0-1 10,0 0 3-11,0-3-2 16,-8-14 3-16,-37-3 4 20,-14 0-2-20,7 6-1 1,-1 6-1 14,-6-1 1-15,4 7-2 15,7-11 1-15,6 1-1 11,6-1-4 7,8 13 3-18,-1-7 1 1,8 7 0 14,-2 0 1-15,2-5 0 14,2 1 0-14,-5 1-2 23,8-3 1-23,-3 2-12 0,0 4 4 7,0 0 4 14,-7 0 3-21,-1 0 2 1,-9 0 0 7,-2 0 0 14,7 17 1-22,-5-5-1 0,6-3 0 9,20-1 0 12,-3-8-3-21,13 0 2 0,0 0-4 8,0 0 5 8,0 0-1-15,0 0 1 26,0 0-1-27,0 0 2 0,0 0-1 0,0 0 0 9,0 0 6 7,0 0-5-16,0 0 1 13,0 0-1-13,0 0 1 24,0 0-2-24,0 23 6 0,0 18 13 6,0 14-18 17,0 14 0-23,0 0-1 0,0 0 4 7,13 0-3 13,-13 2 2-20,4-10-1 4,-4-4-2 11,0-3 1-14,0-7 2 8,0 7-1 10,0-9-2-19,0-8 1 0,0-18 1 14,0-6 0-14,0-13 0 16,0 0-1-16,0 0 11 15,0 0-8-15,0 0 0 16,0 0 2-16,17 0-6 14,10 0 0-13,18 5 0 18,11 2 0-19,-13-3 0 3,13 2 0 9,3-3 0-10,0 5 0 6,5-1 0 16,-3 5 0-24,-13-2 0 0,3-3 0 6,-1 1 0 16,-7 2 0-21,9-10 0-1,-8 0 0 8,-6 0 0 12,-2 0 0-20,-19 0 0 0,-6 0 0 23,-7 0 0-23,-4 0 0 0,0 0 0 8,0 0 0 16,0 0 0-24,0 0 0 0,0 0 0 6,0 0 0 16,0 0 0-22,0 0 0 0,0 0 0 9,0 0 0 6,0 0 0-15,0 0 0 22,0 0 0-22,0 0 0 0,0 0 0 11,0 0 0 9,0 0 0-20,0-75 0 0,15-26 0 14,1-35 0-14,3-1 0 15,5 9 0-15,-3 19 0 17,-9 31 0-17,-1 32 0 13,-7 30 0-13,-4 13 0 23,0 3 0-23,0 0 0 0,0 0 0 7,0 0 0 15,0 0-120-22,0 8-83 0,-4 8-133 8,-7 7-1052 33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5:36:30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64">
    <iact:property name="dataType"/>
    <iact:actionData xml:id="d0">
      <inkml:trace xmlns:inkml="http://www.w3.org/2003/InkML" xml:id="stk0" contextRef="#ctx0" brushRef="#br0">25418 14089 573 0,'0'0'192'1,"0"0"-3"17,0 0-45-18,0 0-47 16,0 0-27-16,0 0-1 0,0 0 5 13,104-46-3 1,-35 34-4-14,11-1-11 16,28-2 8-16,14 3-15 23,21-1-5-23,-6 9 0 1,-11 1-4 0,-20 3-3 9,-30 0-2 5,-21 0-7-15,-22 0-8 13,-16 0-4-13,-17 3-7 15,0-3-5-14,0 4-2 13,0 4-2-13,-76 9 0 18,-29-2-1-19,-51 10-2 3,-6-4 6 9,-9-14-2 3,19 3-1-15,11-10 0 16,15 0-1-16,24 3 1 0,25-3-1 14,28 0 0 2,17 0 1-16,16 0-2 0,16 0 2 14,0 0 0-13,0 0 1 14,48 0-1-15,68 0 0 16,44 0-1-16,7 0 4 15,-7 5-2-15,-34 2 6 20,-29 2 3-20,-34-2 5 17,-31 2 4-17,-19-5-16 0,-13-4-3 15,0 0 0-15,-7 0 0 15,-79 0 0-15,-28 0 0 16,-25 0 0-16,23 0 0 14,17-4 0-14,13 4 0 13,27 0-39 2,16 0-54-15,37-9-70 17,6 6-85-17,30-10-133 0</inkml:trace>
    </iact:actionData>
  </iact:action>
  <iact:action type="add" startTime="4707">
    <iact:property name="dataType"/>
    <iact:actionData xml:id="d1">
      <inkml:trace xmlns:inkml="http://www.w3.org/2003/InkML" xml:id="stk1" contextRef="#ctx0" brushRef="#br0">31578 14105 427 0,'0'0'167'1,"0"0"31"10,0 0-5-11,0 0-61 19,0 0-25-19,0 0-3 13,0 0-1-12,130 0-20 14,-71 0-31-15,9 0 1 15,10 0-13-15,8 0-5 18,5 0-10-17,4 0-2-1,-7-5-9 13,-14-2-9 2,-13-2 6-15,-17 6-2 18,-14 3-1-17,-22-6-6-1,-6 6-1 14,-2 0-1-14,0 0-1 13,0 0-14-12,-29 0-13 14,-49 0 14 5,-30 0 14-20,-10-4 2 0,2 1-2 13,17-1 1-13,23 4-1 14,22-8-1-13,22 8 1 18,22 0 1-19,5 0 0 0,5 0 0 13,0 0 8 1,0 0 20-13,59 0 17 13,38 0-24-14,7 0-18 16,-14 12-4-16,-12-9 2 19,-29 1 1-19,-28 2-2 0,-5-6 0 15,-16 0-1-15,0 3 0 15,0-3-5-15,-8 0-18 14,-51 0 7-14,-23 0 16 15,0 0 1-14,4 0 0 14,23 12-1-14,13 1 1 14,23-4-1-15,17-2 0 19,2 2 6-19,0 7-2 11,59 8-4-10,46 10-5 19,19-12-36-20,20 1-35 0,-20-8-44 16,-86-11-101-16,-9 4-92 16</inkml:trace>
    </iact:actionData>
  </iact:action>
  <iact:action type="add" startTime="5769">
    <iact:property name="dataType"/>
    <iact:actionData xml:id="d2">
      <inkml:trace xmlns:inkml="http://www.w3.org/2003/InkML" xml:id="stk2" contextRef="#ctx0" brushRef="#br0">25155 17528 102 0,'0'0'722'0,"0"0"-542"13,0 0-13 2,0 0-47-15,0 0-22 19,0 0-8-19,0 0-27 0,71-36-15 14,-39 19-10-14,14-4-10 16,9 5 5-16,4 0-2 14,-2-4-4-14,8 10-12 18,-10 3 7-18,0-1-9 15,-11 4-4-15,-8-2-1 13,-13 6-4-12,-16-3 5 19,5 3-9-19,-12 0 3-1,0 0-3 14,0 0 1-13,0 0-1 13,-4 0 1-14,-51 0 1 13,-27 0-1-13,-34 0-2 14,-6 0 3 2,0 0-2-16,10 0 1 0,11 0-2 19,25 0-6-19,15 0 1 14,23 0 2-13,23 0 3 13,15 0-1-14,0 0 0 15,23 0 4-15,70 0 0 15,59 0 1-15,33-7-2 15,39-23 11-15,-1 14-1 16,-27-9 12-16,-34 13 6 20,-48 5-7-20,-42 7 4 0,-32 0-8 16,-26 0-5-16,-14 0-3 14,0 0-3-13,0 0 5 14,-54 0-12-15,-54 0 0 12,-33 0 0-10,-4 0 0 14,6 0 2-16,27 0-1 16,19 7 0-16,32-7-1 15,29 5 1-15,18-1 0 16,14-4-1-16,29 0 4 15,91 0 3-15,64 0-5 24,37 0-2-24,-2 0 0 0,-25 0 0 15,-42-4 2-15,-62-1 13 13,-43 5-9-13,-28 0-6 14,-19 0 0-14,0 0 0 6,-43 0 0 10,-70 0 0-16,-43 0 0 15,-23 0 0-15,16 0 0 15,28 0 0-15,24 0 0 34,48 0 0-34,29 0 0 0,23 0 0 1,11 0 0-1,5 0-22 14,83 0-35 3,32 0-70-17,32 9-82 0,-85 3-86 14,-8 4-300-12</inkml:trace>
    </iact:actionData>
  </iact:action>
  <iact:action type="add" startTime="6903">
    <iact:property name="dataType"/>
    <iact:actionData xml:id="d3">
      <inkml:trace xmlns:inkml="http://www.w3.org/2003/InkML" xml:id="stk3" contextRef="#ctx0" brushRef="#br0">31645 17404 456 0,'0'0'95'14,"0"0"101"-14,0 0-37 15,0 0-32-15,0 0-6 15,0 0-19-14,0 0-4 14,-23 0 7-15,23 0-27 15,42-2-12-15,28-15-20 16,27-8-27-15,16 4 11 14,1-7-6-15,0 3-6 19,-23 13 2-19,-24-4-1 0,-21 16 0 17,-23 0-3-17,-14 0 1 14,-9 0-7-14,0 0-8 13,0 0-2-11,0 0-9 11,-42 0-1-12,-38 9 8 15,-34 27 2-16,-15-15 0 15,-10 3 0-15,-2-5 0 16,15-1-1-15,25-1 1 13,35-15-1-14,32 8 1 15,20-10 0-14,14 0 1 14,0 0 1-15,4 0 11 16,74 0 15-16,48 0-12 15,39 0-10-15,-5 0 0 15,-6 0-2-15,-32-4-4 17,-31 4 5-17,-32 0-4 14,-30 0 6-14,-12 0-2 18,-15 0 0-18,-2 0 1 0,0 0-3 16,0 0-3-16,0 0 0 15,0 0-1-14,0 0-4 11,0 0 4-11,0 0 1 15,0 0 0-16,0 0 2 16,0 0-2-16,0 0 1 15,0 0-1-15,0 0 3 15,0 0-3-15,17 0-3 16,6 0-12-16,17 0-40 15,0 0-27-15,-21 0-30 16,-6 0-68-16,-13 0-66 16,0 0-313-16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19:57:58.1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5375">
    <iact:property name="dataType"/>
    <iact:actionData xml:id="d0">
      <inkml:trace xmlns:inkml="http://www.w3.org/2003/InkML" xml:id="stk0" contextRef="#ctx0" brushRef="#br0">6360 13537 120 0,'0'0'24'185,"0"0"-9"-184,0 0 13-1,0 0-28 0,0 0-3 0,0 0 2 0,0 0 1 0,5 0 5 0,-14 0 15 0,-8 0 27 0,-6 7-31 0,4 3-16 0,9-10-4 0,6 3-88 1</inkml:trace>
    </iact:actionData>
  </iact:action>
  <iact:action type="add" startTime="15762">
    <iact:property name="dataType"/>
    <iact:actionData xml:id="d1">
      <inkml:trace xmlns:inkml="http://www.w3.org/2003/InkML" xml:id="stk1" contextRef="#ctx0" brushRef="#br0">6360 13537 704 0</inkml:trace>
    </iact:actionData>
  </iact:action>
  <iact:action type="add" startTime="15784">
    <iact:property name="dataType"/>
    <iact:actionData xml:id="d2">
      <inkml:trace xmlns:inkml="http://www.w3.org/2003/InkML" xml:id="stk2" contextRef="#ctx0" brushRef="#br0">6360 13537 704 0,'-160'32'222'1,"160"-32"-65"-1,0 0 8 0,0 0-34 0,0 0-30 15,0 0-23-15,0 0-18 13,38 0-22-13,17 0 6 15,4-7 12 4,8-11-2-19,16-7-11 0,18-3-10 17,8-12-7-17,7-4-5 13,2-2-3-13,-12-4-2 15,-7 15 2-14,-7 5 1 24,-20 13 0-25,-5 2-6 0,-18 8-2 4,-9-1-11 5,-11-2 0 0,-10 7 0 5,-10-1 0-14,-5 4 0 14,-4 0 0-14,0 0 0 17,0 0 0-17,0 0 0 14,0 0 0-14,0 0 0 19,0 0 0-19,0 0 0 0,0 0 0 15,0 0 0-15,-32-12 0 21,-43-13 0-21,-35-11 0 1,-8-6 0 14,-17-8 0-15,2-5 0 10,-12 5 0 3,8 0 0-13,11 15 0 16,20 17 0-16,24 11 0 22,19 7 0-22,17 0 0 0,16 0 0 16,11 0 0-16,4 0 0 13,15 7 0-13,0 36 0 14,19 7 0-14,55 18 0 17,19 4 0-17,18 3 0 13,16 10 0-13,-1 13 0 20,1 16 0-20,-18 5 0 14,-16-5 0-14,-21 1 0 13,-13-21 0-13,-21-12 0 14,-3-21 0-14,-18-17 0 17,-10-19 0-17,1-9 0 22,-8-11 0-21,0-1 0-1,0-1 0 10,0-3 0-7,0 0 0 10,0-3 0-13,0-72 0 14,0-43 0 4,0-33 0-18,-11-36 0 0,-7-27 0 16,-1-10 0-16,8 8 0 15,-8 23 0-15,4 31 0 16,11 38 0-16,-4 40 0 14,1 30 0-14,7 16 0 16,0 23 0-16,0 6 0 12,0 9 0-12,0 0 0 19,0 0 0-19,0 0 0 13,0 0 0-13,0 0 0 16,0 0 0-16,-2 0 0 18,2 0 0-18,-4 0 0 15,-15 0 0-15,-15 53 0 1,-23 53 0 14,-25 46 0-15,-13 27 0 15,-14 19 0-15,-9 5 0 19,0-2 0-19,2-14 0 14,23-14 0-13,15-35 0 13,15-32 0-14,17-40 0 16,14-29 0-15,17-34 0 12,15-3 0-13,0-60 0 16,0-55 0-16,66-21-14 14,-20 63-272-14,5 27-220 20</inkml:trace>
    </iact:actionData>
  </iact:action>
  <iact:action type="add" startTime="17536">
    <iact:property name="dataType"/>
    <iact:actionData xml:id="d3">
      <inkml:trace xmlns:inkml="http://www.w3.org/2003/InkML" xml:id="stk3" contextRef="#ctx0" brushRef="#br0">10111 11421 900 0,'0'0'226'5,"0"0"-106"2,0 0 16 9,0 0-28-16,0 0-54 14,0 0-9-14,0 0 8 18,-25-8 20-18,-42 8-7 16,-5 0-16-16,-8 0-3 19,-6 0-11-19,-16 0-3 0,10 0 0 11,-10 0-10 3,-7 11 3-14,-3-1-8 24,-4-2-18-24,0-1 0 0,3-3 0 7,3-4 0-2,7 0 0 9,-5 0 0-14,20 0 0 15,1 0 0-15,5 0 0 14,6 0 0-14,7 0 0 16,6 0 0-16,12 0 0 15,13 0 0-15,15 0 0 23,6 0 0-23,15 0 0 0,-4 0 0 9,1 0 0 7,5 0 0-16,0 0 0 20,0 0 0-20,0 0 0 0,0 0 0 12,0 0 0 7,0 0 0-19,0 0 0 0,0 5 0 15,0 27 0-15,0 14 0 13,0 11 0-12,0-1 0 10,0 2 0-6,0-1 0 12,0 5 0-17,0-5 0 5,0 4 0 3,0 4 0 9,0-1 0-17,0 11 0 5,0-2 0 4,0-3 0 7,0 3 0-16,0-8 0 17,0-4 0-17,0 2 0 0,0-10 0 17,0-1 0-17,0 2 0 14,0 3 0-14,0 8 0 16,0 0 0-16,0 1 0 15,0-1 0-15,0-3 0 16,0-2 0-16,0-10 0 14,-4-10 0-14,4-15 0 14,0-13 0-14,0-8 0 22,0-4 0-22,0 0 0 0,0 0 0 27,0 0 0-27,0 0 0 0,0 6 0 18,0 1 0-18,0 1 0 0,0-8 0 12,0 3 0 3,0-3 0-14,0 0 0 13,0 0 0-14,0 4 0 15,0 10 0-14,0 0 0 14,0 4 0-15,0-2 0 4,0 0 0 11,4-7 0-15,-4 0 0 11,5-5 0 8,-5-4 0-19,6 0 0 0,7 0 0 15,10 0 0-15,8 0 0 21,7 0 0-21,7 0 0 0,3 0 0 8,7 0 0 8,2 0 0-16,8-10 0 15,5-5 0-15,-5-1 0 21,4 3 0-21,1 4 0 0,-7 0 0 13,-8 9 0 1,-2 0 0-13,-3 0 0 1,3 0 0 13,14 0 0-15,1 0 0 17,-5 0 0-17,0 0 0 16,-4 0 0-16,-4 0 0 14,-4 0 0-14,-1 0 0 16,-1 0 0-16,-5 0 0 13,6 9 0-13,-3 7 0 15,-1-1 0-15,-4-8 0 22,1 1 0-22,3-4 0 0,-4-1 0 10,-2 10 0 9,0-8 0-19,2 5 0 0,-8 0 0 12,4-5 0 7,-13 2 0-19,9-7 0 0,-9 3 0 16,-4 3 0-16,0-2 0 14,-6-2 0-14,0-2 0 16,-11 0 0-16,9 6 0 13,-1-6 0-13,3 7 0 17,8-3 0-17,-10 4 0 16,0-2 0-16,-7-6 0 14,-2 4 0-14,-4-4 0 15,0 0 0-14,0 0 0 16,0 0 0-17,0 0 0 14,0 0 0-14,0 0 0 18,0-50 0-18,0-19 0 0,0-17 0 14,0-8 0-11,0-20 0 11,0-12 0-14,0-18 0 15,0-8 0-15,0 5 0 14,0-3 0-14,0 2 0 16,0 6 0-16,0 1 0 17,4 17 0-17,0 12 0 14,11 18 0-14,-11 25 0 17,-1 29 0-17,1 22 0 13,-4 18 0-13,0 0 0 21,0 0 0-21,8 0 0 0,-8 46 0 14,0 23-37 2,0 21-181-16,0-44-36 0,0-5-179 11</inkml:trace>
    </iact:actionData>
  </iact:action>
  <iact:action type="add" startTime="19590">
    <iact:property name="dataType"/>
    <iact:actionData xml:id="d4">
      <inkml:trace xmlns:inkml="http://www.w3.org/2003/InkML" xml:id="stk4" contextRef="#ctx0" brushRef="#br0">11694 13325 398 0,'0'0'256'6,"0"0"-133"10,0 0 27-16,0 0-52 13,0 0 6-13,0 0-12 18,0 0-1-18,-127-83 17 17,68 70-4-17,-4 11-27 14,-25-11-7-14,-13 9-12 18,-3-4-22-18,1 5-1 0,12-3-11 12,5 2-7 7,2 1 0-19,10-1-3 0,-8 4-1 16,4 0 12-14,-4 0-6 3,-5 0 0 3,11 0-5 9,-10 4-5-17,12 3-6 16,-4-1-3-16,11-6 0 11,-1 3 2-10,-1 2-2 17,12 2 5-18,-2-4 1 15,4-3-1-14,-2 5-3 3,-2-5-2 3,7 0 1 14,-12 0-1-20,5 0 2-1,0 0 5 8,7 5 4 13,7 3-1-21,8-1-3 0,7-3-7 15,-4 2 2-15,5-6 0 14,-1 0-3-14,1 0 2 17,-7 0-1-17,-4 0 1 14,0 0-1-14,10 0 1 15,-3 0 0-14,7 0-1 14,-7 0 0-15,7 0 4 21,-12 0-4-21,1 0 0 0,-3 0 1 9,-5 0 2 6,-3 0-6-15,-5 0 6 21,5 0-7-21,8 0 8 1,-7 0-4 14,11 0 0-15,9 0 0 15,-5 0 0-15,5 0 0 14,-2 0 0-14,-1 0 0 16,1 0-3-16,-1 0 3 17,3 0 0-17,1 0 3 17,12 0-3-17,3 0 0 15,3 0 0-13,-3 0 0-1,11 0 0 7,-2 0 0 7,-4 0 0-15,-7 0 0 19,-4 0 0-19,2 0 0 14,1 0 0-14,5 0 0 16,3 0 0-16,6 0 0 17,0 0 0-17,0 0 0 0,0 0 0 14,0 0 0 0,0 0 0-14,0 8 0 22,-2 8 0-20,-2 8 0-1,-3 1 0-1,7 7 0 8,0 0 0 7,0 18 0-15,0 8 0 14,0 2 0-13,0 14 0 15,0-4 0-16,0 3 0 22,0 5 0-22,0 16 0 0,0-5 0 8,0 10 0 13,0 3 0-21,0-1 0 0,0 2 0 17,-6-10 0-17,0 1 0 17,1-20 0-17,1 7 0 11,-2-10 0-11,6 1 0 16,0 6 0-16,0-9 0 15,0-4 0-15,0-8 0 15,0-14 0-15,0-8 0 15,0-5 0-14,0-13 0 14,0-9 0-15,0-5 0 14,0 1 0-14,0-4 0 20,0 0 0-18,0 3 0 13,0-3 0-15,0 10 0 0,0-10 0 16,0 0 0-16,21 0 0 11,19 0 0 4,-4 0 0-15,8 0 0 4,7 0 0 10,6 0 0-14,8 12 0 16,11-5 0-16,21 11 0 18,10-11 0-17,22-7 0 3,3 0 0 4,-7 4 0 3,-5-4 0 7,-25 0 0-18,-3 5 0 0,-12-5 0 18,-2 3 0-18,5 3 0 18,5-3 0-18,9 1 0 0,8 0 0 9,-10 3 0 12,-2-3 0-20,-11 5 0-1,-6 0 0 9,-11-2 0 11,-1 2 0-20,-1 0 0 0,-4-6 0 16,8 4 0-16,-4-7 0 14,1 0 0-14,-5 0 0 16,4 0 0-16,-4 0 0 13,-2 0 0-13,8 0 0 17,0 0 0-17,-1 0 0 13,-1 0 0-12,0 0 0 15,-4 0 0-16,-10 0 0 14,-9-3 0-14,-11-1 0 21,-6 1 0-21,-4-6 0 17,2 9 0-17,2 0 0 0,3-9 0 8,7 9 0 14,-3-7 0-21,4 7 0-1,-11-4 0 15,-4-1 0-15,-2 5 0 11,-3 0 0 5,-5-3 0-16,-3 3 0 4,7-6 0 12,-7 6 0-16,-6 0 0 13,0-4 0-13,0 4 0 14,0 0 0-14,0 0 0 22,0 0 0-22,0-7 0 0,0-18 0 16,4-23 0-16,-4-22 0 14,7-16 0-14,-1-8 0 9,7-11 0 12,-5-14 0-21,7-4 0 0,-5-11 0 16,7-2 0-16,-10-11 0 15,3-21 0-15,-1-19 0 11,-3-12 0 7,-2-7 0-18,0 22 0 0,-4 37 0 15,0 44 0-14,0 38 0 13,0 37 0-14,0 16 0 16,0 12-35-16,0 30-59 15,0 23-86-15,0 16-252 17</inkml:trace>
    </iact:actionData>
  </iact:action>
  <iact:action type="add" startTime="22141">
    <iact:property name="dataType"/>
    <iact:actionData xml:id="d5">
      <inkml:trace xmlns:inkml="http://www.w3.org/2003/InkML" xml:id="stk5" contextRef="#ctx0" brushRef="#br0">24845 15047 621 0,'0'0'142'5,"0"0"3"6,0 0-33 7,0 0-34-18,0 0 0 0,287 63-1 17,-214-63 7-17,14 0 14 15,20 12-7-15,16 3-17 16,26 10 6-16,34 4-8 15,26-8-30-15,35-2-5 14,26-6-4-14,23-10-5 14,-2-3 0-14,4 0 0 20,-8 0 1-20,-9 0 2 1,-15 6-7 15,-27 6-18-16,-19-8 3 10,-17 4-9 8,-12-1 0-16,-15-1 0-1,-20-6 0 13,-22 0 0-14,-34 0 0 13,-38 0 0-9,-32 0 0 8,-14 0 0-12,-9 0 0 18,-4 0 0-18,0 0 0 16,-63 0 0-16,-74 0 0 12,-67 0 0-12,-32 0 0 15,-28 0 0-15,-35 0 0 19,-25-21 0-18,-24-8 0 3,-21-3 0 5,-8-4 0 4,6-11 0-13,15-2 0 18,25 5 0-16,30 6 0 15,44 26 0-17,33 12 0 0,47 0 0 10,32 10 0 8,18 30 0-16,26-3 0-2,25-5 0 11,30-11 0 13,29-8 0-23,17-13 0-1,0 0 0 0,36 0 0 8,46 0 0 7,26 0 0-14,24 0 0 17,24 12 0-18,38-12 0 18,38 0 0-18,44 0 0 0,34 0 0 8,10 0 0 11,0 0 0-17,-16 0 0-1,-13 0 0 15,-13 0 0-16,-21 28 0 13,-13-3 0-13,-22 3 0 17,-18-12 0-17,-6-13 0 13,0-3 0-12,7 0 0 14,-12-10 0-15,-24-23 0 16,-30 12 0-16,-34 4 0 16,-27 5 0-16,-25 8 0 14,-19 1 0-14,-17-7 0 14,-9 10 0-14,-2-2 0 23,-6-4 0-23,0 6 0 0,-77 0 0 15,-79 0 0-14,-78 21 0 9,-59-5 0 5,-19-10 0-15,-42-6 0 15,-38 0 0-14,-27-13 0 14,-15-21 0-15,16 2 0 5,41 11 0 12,50 21 0-17,62 0 0 5,61 4 0 2,60 21 0 11,54-4 0-18,41-8 0 11,39-1 0-11,10-12 0 17,29 0 0-17,64 0 0 14,33 0 0-14,28 0 0 19,42 0 0-19,34 0 0 17,52 0 0-17,38 0 0 0,16 0 0 15,9 3 0-14,-23 9 0 13,-35 9 0-14,-38-10 0 17,-45-1 0-17,-21-6 0 13,-35-4 0-13,-11 0 0 15,-27 0 0-14,-33 0 0 13,-32 0 0-14,-24-4 0 16,-21 0 0-16,-70 4 0 14,-140 0 0-14,-123 0 0 16,-95 0 0-16,4 0 0 17,5 0 0-17,61 0 0 17,65 0 0-17,59 4 0 4,48 20 0 4,52 13 0 14,51 7 0-22,33 6-95 0,50-25-258 15,8 0-319-15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05:50:52.2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1775">
    <iact:property name="dataType"/>
    <iact:actionData xml:id="d0">
      <inkml:trace xmlns:inkml="http://www.w3.org/2003/InkML" xml:id="stk0" contextRef="#ctx0" brushRef="#br0">4521 1971 510 0,'0'0'170'1,"0"0"-19"-1,0 0-2 0,0 0-43 0,0 0-14 0,0 0-11 0,0 0 0 0,0 0 4 0,0 0-5 0,0 0-12 150,-4 0 8-150,4 0-4 0,29 0-13 0,13 0-17 0,13 0 4 0,8-2-11 0,11-2-6 0,17-5-1 0,6-3-4 0,6-1-3 0,2 1 5 0,-2 8-10 0,-1 1-16 1,-12 3 0-1,-3 0 0 0,-5 0 0 0,-2 0 0 0,-4 0 0 0,2 0 0 0,-9 0 0 3,-12 0 0 155,-8 0 0-158,-20 0 0 0,-8 0 0 0,-8 0 0 0,-7 0 0 0,-2 0 0 0,-4 0 0 0,0 0 0 0,0 0 0 0,0 36-157 0,-10-13-141 0,-13 15-397 0</inkml:trace>
    </iact:actionData>
  </iact:action>
  <iact:action type="add" startTime="24417">
    <iact:property name="dataType"/>
    <iact:actionData xml:id="d1">
      <inkml:trace xmlns:inkml="http://www.w3.org/2003/InkML" xml:id="stk1" contextRef="#ctx0" brushRef="#br0">3524 9055 286 0,'0'0'427'1,"0"0"-294"-1,0 0 0 0,0 0-17 0,0 0-39 0,0 0 0 0,0 0-4 0,49-28 7 0,-22 19-7 0,9 2-7 0,8-2-3 0,11 6 9 0,10-1-11 0,5 4-7 0,10 0-7 0,4 0-8 0,9 0-2 0,6 0-9 156,10 0 2-155,9 0-7-1,0 0 3 0,-4 0-6 0,-6 0-14 0,-9 0-6 0,-7 0 0 0,-14 7 0 0,-14-2 0 0,-14-1 0 0,-14-1 0 0,-13-3 0 0,-16 0 0 0,-7 0 0 0,0 0 0 0,0 0 0 0,0 4 0 0,0-4-56 0,-41 14-126 0,18-7-127 0,-6 6-294 160</inkml:trace>
    </iact:actionData>
  </iact:action>
  <iact:action type="add" startTime="27382">
    <iact:property name="dataType"/>
    <iact:actionData xml:id="d2">
      <inkml:trace xmlns:inkml="http://www.w3.org/2003/InkML" xml:id="stk2" contextRef="#ctx0" brushRef="#br1">10282 2214 434 0,'0'0'208'1,"0"0"-18"-1,0 0-39 0,0 0-29 0,0 0-2 156,0 0-7-156,0 0-33 1,86-9 22-1,-60 9-41 0,3 0 6 0,5 0-11 0,6 0-10 0,8 0-9 0,7 0 2 0,4 0-4 0,7 0 0 0,14 0-3 0,4 0-7 0,15 0-2 0,13 0 2 0,-5 0-4 0,-2 0-4 0,1 0-9 0,-7 0-8 0,-4 0 0 0,0 0 0 5,-7 0 0 153,-8-3 0-158,-10-7 0 0,-11 3 0 0,-24 3 0 0,-16 0 0 0,-14 4 0 0,-5 0 0 0,0 0 0 0,0 0 0 0,0 0 0 1,0 0-9-1,-15 0-95 0,-23 4-55 0,19 11-96 0,-2 6-215 0</inkml:trace>
    </iact:actionData>
  </iact:action>
  <iact:action type="add" startTime="28406">
    <iact:property name="dataType"/>
    <iact:actionData xml:id="d3">
      <inkml:trace xmlns:inkml="http://www.w3.org/2003/InkML" xml:id="stk3" contextRef="#ctx0" brushRef="#br1">17331 2160 216 0,'0'0'92'0,"0"0"32"0,0 0 18 0,0 0 19 0,0 0 19 0,0 0-20 0,0 0-45 0,-19 11-2 0,19-11-5 0,0 0-10 0,0 0-25 0,29 0-10 1,-1 0-7 163,12 0 5-164,14 0-17 0,14 0-9 0,18 0 6 0,15 0-9 0,3-3 7 0,5-5-7 0,1 0-5 0,-3-1 4 0,3 2-27 0,-1 2-4 0,-5-2 0 0,-7 3 0 0,-11 4 0 0,-10 0 0 0,-19 0 0 0,-5 0 0 0,-20 0 0 0,-9 0 0 0,-4 0 0 0,-10 0 0 0,-5 0 0 167,-4 29 0-167,0 3-99 0,-28 1-77 0,-12-23-57 0,-6-1-133 0</inkml:trace>
    </iact:actionData>
  </iact:action>
  <iact:action type="add" startTime="30887">
    <iact:property name="dataType"/>
    <iact:actionData xml:id="d4">
      <inkml:trace xmlns:inkml="http://www.w3.org/2003/InkML" xml:id="stk4" contextRef="#ctx0" brushRef="#br1">10181 9304 534 0,'0'0'235'0,"0"0"-30"167,0 0-54-167,0 0-49 0,0 0 10 0,0 0-5 0,0 0-24 1,154 0-14-1,-133-3-6 0,4 3-9 0,-2 0 0 0,5 0-4 0,7 0-10 0,-1 0-9 0,15 0-2 0,1 0-1 0,3-4-5 0,8 4 11 0,-10 0-8 0,16 0-9 0,-10 0-17 0,12 0 0 0,1 0 0 0,6 0 0 0,-7 7 0 172,3 3 0-172,-5-10 0 0,-1 2 0 0,5-2 0 0,-7 0 0 0,3 6 0 1,3-6 0-1,1 0 0 0,3 0 0 0,0 0 0 0,2 0 0 0,-11 0 0 0,4 0 0 0,-3 0 0 0,-3 0 0 0,0 0 0 0,-8 0 0 0,-4 0 0 0,-7 0 0 0,0 0 0 0,2 0 0 0,1 0 0 0,8 0 0 174,-3 0 0-174,9 0 0 0,-8 0 0 0,-2 0 0 0,-7 4 0 0,-6 3 0 0,-11 2 0 0,-12-6 0 0,-2-3 0 0,-9 0 0 0,-4 0 0 0,0 6 0 0,0-6 0 0,0 0 0 0,0 0-11 0,-9 0-198 0,-10 0-169 0,-10 0-376 1</inkml:trace>
    </iact:actionData>
  </iact:action>
  <iact:action type="add" startTime="32462">
    <iact:property name="dataType"/>
    <iact:actionData xml:id="d5">
      <inkml:trace xmlns:inkml="http://www.w3.org/2003/InkML" xml:id="stk5" contextRef="#ctx0" brushRef="#br1">17697 9308 420 0,'0'0'277'0,"0"0"-80"0,0 0-35 0,0 0-78 0,0 0-14 0,0 0-8 0,76 8-8 0,-46-2-6 0,3-6 17 0,7 0-6 0,1 0 1 0,5 0-4 1,4 0-11-1,3 0-6 0,10 0-1 0,11 0-6 0,8-8-7 0,0 2 9 0,-4 2-2 0,-4 4-2 0,2 0-8 173,-4 0 0-173,1 0-7 0,-1 0 1 1,0 0-4-1,1 0-3 0,5 0 2 0,5 0-2 0,-10 0 3 0,10 4 4 0,-8 4-2 0,-7 5-14 0,-3-4 0 0,1-2 0 0,-1 2 0 0,-2-1 0 0,0 3 0 0,-8-1 0 0,-2-2 0 0,4-5 0 0,-11 7 0 0,7-7 0 0,1-3 0 0,1 3 0 173,0-3 0-173,-6 0 0 0,1 0 0 0,1 0 0 0,-3 0 0 0,3 0 0 0,-7 6 0 0,-4-3 0 0,2 4 0 0,-4 3 0 0,2-5 0 0,2-2 0 0,5 4 0 0,9-2 0 0,8 2 0 0,-5-1 0 0,0-2 0 0,-11-1 0 0,-10 2 0 1,-6-5 0-1,-9 0 0 0,-4 0 0 0,-2 0 0 178,-7 0 0-178,-8 0 0 0,-2 0 0 0,0 0 0 0,0 0 0 0,0 0 0 0,0 0 0 0,0 0 0 0,0 0 0 0,0 0 0 0,0 0 0 0,0 3-105 0,-2 5-106 0,-17-3-132 0,-8 7-233 0</inkml:trace>
    </iact:actionData>
  </iact:action>
  <iact:action type="add" startTime="36353">
    <iact:property name="dataType"/>
    <iact:actionData xml:id="d6">
      <inkml:trace xmlns:inkml="http://www.w3.org/2003/InkML" xml:id="stk6" contextRef="#ctx0" brushRef="#br2">23524 2053 279 0,'0'0'202'1,"0"0"-15"-1,0 0-10 0,0 0-54 0,0 0-26 0,0 0-15 0,0 0-16 0,0 14 4 0,0-14 22 0,0 0-5 0,0 0-16 0,0 0-10 0,0 0 5 0,6 0-6 0,43 0-11 170,10 0 5-170,12 0-1 1,11 0-7-1,7 0-16 0,10 0 0 0,25 0-8 0,13 0-6 0,9 0-1 0,1-8-3 0,-1-5-12 0,-5-9 0 0,-11 10 0 0,-18 5 0 0,-9-5 0 0,-14-1 0 0,-13 4 0 0,-13 7 0 0,-10-2 0 0,-18 4 0 0,-7 0 0 0,-11 0 0 0,-13 0 0 0,-4 0 0 171,0 0 0-171,0 0 0 0,0 0 0 0,0 0 0 0,0 15-92 0,-38 26-129 0,13-20-158 0,-9 4-305 0</inkml:trace>
    </iact:actionData>
  </iact:action>
  <iact:action type="add" startTime="38550">
    <iact:property name="dataType"/>
    <iact:actionData xml:id="d7">
      <inkml:trace xmlns:inkml="http://www.w3.org/2003/InkML" xml:id="stk7" contextRef="#ctx0" brushRef="#br2">24358 9036 476 0,'0'0'158'178,"0"0"42"-178,0 0-36 0,0 0-52 0,0 0-24 0,0 0-6 0,0 0 0 0,59-18-3 0,-31 11-4 0,1-2-25 0,15 6 8 0,5-1-7 0,12-5-4 0,2 5-5 0,3-4-8 0,9-2-6 0,1-5-3 0,0 0 0 0,13-2-6 0,-3-4 3 0,9 5-1 0,2 0 0 0,8 4-7 0,7 3 3 0,-5 0-2 189,-6 2-2-189,-1 4-7 0,-14-3 4 0,-8 3-3 0,-11 3-6 0,-12 0 4 0,-19 0-5 0,-17 0 0 0,-11 0 0 0,-3 0 0 0,-5 0 0 0,0 0-33 0,0 0-30 0,0 0-45 0,-53 0-53 0,15 0-89 0,-13 0-71 0</inkml:trace>
    </iact:actionData>
  </iact:action>
  <iact:action type="add" startTime="43720">
    <iact:property name="dataType"/>
    <iact:actionData xml:id="d8">
      <inkml:trace xmlns:inkml="http://www.w3.org/2003/InkML" xml:id="stk8" contextRef="#ctx0" brushRef="#br3">3408 4753 292 0,'0'0'294'0,"0"0"-172"1,0 0 23-1,0 0 4 0,0 0-43 0,0 0-11 0,0 0-2 0,0 6 12 0,0-6-11 0,0 0-23 0,9 0 3 0,29 0-24 0,6 0 3 0,15 0-3 0,8 0 4 0,13 0-13 0,22 0-9 0,9-10 2 0,11 3-9 183,1-5 1-183,7-1-3 0,11 5-4 0,9 1-19 0,14-6 0 0,3 5 0 0,8 4 0 0,-9 4 0 0,-16 0 0 0,-17 0 0 0,-5 0 0 0,-22 0 0 0,1 0 0 0,-16 0 0 0,-22 0 0 0,-12 0 0 0,-32 0 0 0,-8 0 0 1,-15 0 0 0,-2 0 0-1,0 0 0 0,0 0-54 0,-2 0-183 0,-19 0-120 0,-4 0-267 184</inkml:trace>
    </iact:actionData>
  </iact:action>
  <iact:action type="add" startTime="44697">
    <iact:property name="dataType"/>
    <iact:actionData xml:id="d9">
      <inkml:trace xmlns:inkml="http://www.w3.org/2003/InkML" xml:id="stk9" contextRef="#ctx0" brushRef="#br3">9867 4603 763 0,'0'0'226'0,"0"0"-63"0,0 0-31 189,0 0-43-189,244 0 14 0,-178 0-22 0,-3 0-13 0,13-4 3 0,6 4-4 0,15-4-7 0,10 4-7 0,26-4-10 0,8-6-8 0,28 7-4 0,8-4-4 0,19-2-2 0,10-4-15 0,9 1-10 0,4-1 0 0,-10 6 0 0,-11 3 0 0,-17 4 0 0,-21 0 0 0,-12 0 0 0,-17 0 0 0,-15 0 0 0,-13 0 0 1,-8 0 0 0,-20 0 0 181,-11 0 0-182,-26 0 0 0,-11 0 0 0,-23 0 0 1,-4 0 0-1,0 0 0 0,0 0-37 0,0 0-133 0,-50 0-63 0,18 4-154 0,-6 9-637 0</inkml:trace>
    </iact:actionData>
  </iact:action>
  <iact:action type="add" startTime="45484">
    <iact:property name="dataType"/>
    <iact:actionData xml:id="d10">
      <inkml:trace xmlns:inkml="http://www.w3.org/2003/InkML" xml:id="stk10" contextRef="#ctx0" brushRef="#br3">16307 4652 467 0,'0'0'320'178,"0"0"-89"-178,0 0-87 0,0 0-22 0,0 0 11 0,290 7-23 0,-201-7-25 0,6 5-1 0,8 2-10 0,13-1-16 0,25-6-1 0,7 0-27 0,7 0 3 0,14 0-11 0,-9 0 2 0,-8 0-4 0,8 0-1 1,0 0-5-1,7 0-14 0,6 0 0 0,8 0 0 0,-2 0 0 0,-2 0 0 0,-9 0 0 0,-20 0 0 4,-7 0 0 178,-14 0 0-181,-24 12 0-1,-15 1 0 0,-18-1 0 0,-28-5 0 0,-19-3 0 0,-6 5 0 0,-17-4 0 0,0-2-8 0,-40 8-108 0,-72 3-101 0,36-7 31 0,-14 3-151 0</inkml:trace>
    </iact:actionData>
  </iact:action>
  <iact:action type="add" startTime="47623">
    <iact:property name="dataType"/>
    <iact:actionData xml:id="d11">
      <inkml:trace xmlns:inkml="http://www.w3.org/2003/InkML" xml:id="stk11" contextRef="#ctx0" brushRef="#br3">4108 11671 566 0,'0'0'320'1,"0"0"-138"-1,0 0-33 0,0 0-53 0,0 0-7 0,240 0-8 0,-175 0-14 0,11 0-13 0,15 0 10 0,16 0-5 0,20 0-8 1,31-6-9-1,6-13 3 0,17 2-6 0,-4 5-3 183,-2 7 6-182,-8 5-5-1,8 0-9 0,-5 0-28 0,1 0 0 0,-7 0 0 0,3-6 0 0,-3-7 0 0,5 1 0 0,-3-1 0 0,-10 6 0 0,-15 2 0 0,-25 1 0 0,-23 4 0 0,-23-6 0 0,-22 3 0 0,-16-1 0 1,-13-4 0-1,-7-17 0 0,-12-19-113 0,0-18-121 1,0 31-75 0,-23 1-187-1</inkml:trace>
    </iact:actionData>
  </iact:action>
  <iact:action type="add" startTime="48431">
    <iact:property name="dataType"/>
    <iact:actionData xml:id="d12">
      <inkml:trace xmlns:inkml="http://www.w3.org/2003/InkML" xml:id="stk12" contextRef="#ctx0" brushRef="#br3">10480 11699 588 0,'0'0'214'1,"0"0"-25"-1,0 0-50 0,0 0-53 193,0 0-4-193,0 0 9 0,270-70-2 0,-207 62-12 0,13-1-11 0,12 3 0 0,16 0-7 0,12 6-3 0,14 0-12 0,3 0-6 0,8 0-5 0,-2 0-10 0,2 0 2 0,-2 0-10 0,7 0 3 0,-1-4-4 0,9-3 3 0,-2-1-6 0,-11 8-4 0,-19 0-7 0,-12 0 0 0,-15 0 0 0,-9 0 0 0,-4 0 0 0,-12 15 0 0,-11 1 0 192,-7-3 0-191,-16-5 0 0,-23 1 0-1,-3-5 0 0,-10-1 0 0,0-3-35 0,-6 0-125 0,-61-16-82 0,27-11-120 0,-11-15-256 0</inkml:trace>
    </iact:actionData>
  </iact:action>
  <iact:action type="add" startTime="49629">
    <iact:property name="dataType"/>
    <iact:actionData xml:id="d13">
      <inkml:trace xmlns:inkml="http://www.w3.org/2003/InkML" xml:id="stk13" contextRef="#ctx0" brushRef="#br3">17078 11702 308 0,'0'0'194'0,"0"0"7"0,0 0-22 0,0 0-42 0,0 0-6 0,0 0-14 0,-28 30-14 1,28-26-10-1,24-1-15 0,20 1-43 0,19 1 34 0,19-2-14 0,13-3 1 0,21 0-9 0,29 0-3 0,39 0-9 0,35-33-1 0,21-2-1 0,17 6 1 0,4 11 8 187,-6 11-20-187,-12 7-22 0,-9 0 0 0,-21 0 0 0,-28 0 0 0,-14 0 0 0,-22 13 0 0,-20-1 0 0,-18 5 0 0,-24-5 0 0,-39-2 0 0,-14 4 0 0,-28-6 0 0,-6 9 0 0,0 6-36 0,0 19-124 0,-21 3-86 0,-21-21-116 0,2-4-510 0</inkml:trace>
    </iact:actionData>
  </iact:action>
  <iact:action type="add" startTime="52632">
    <iact:property name="dataType"/>
    <iact:actionData xml:id="d14">
      <inkml:trace xmlns:inkml="http://www.w3.org/2003/InkML" xml:id="stk14" contextRef="#ctx0" brushRef="#br4">23406 4861 261 0,'0'0'270'1,"0"0"-55"-1,0 0 2 0,0 0-70 0,0 0-24 191,0 0-20-191,0 0 12 0,-6 16-20 0,33-16-4 0,13 0-16 0,21 0-6 0,0 0-2 0,21 0-16 0,15 0-2 0,11-13-5 0,18-2-9 0,22-2-15 0,6-4-20 0,12-4 0 0,9 0 0 0,-2 6 0 0,-7-2 0 0,-4 9 0 0,-4 9 0 0,-10-1 0 0,-3 4 0 0,3 0 0 0,-17 0 0 0,10 0 0 0,0 0 0 196,4 0 0-195,5 0 0 0,-5 0 0-1,-1 0 0 0,1 7 0 0,-4 1 0 0,-2 0 0 0,-10 1 0 0,-9-4 0 0,-17-5 0 0,0 3 0 0,-4-3 0 0,-8 0 0 0,0 0 0 0,-5 0 0 0,-2 0 0 0,-10 0 0 0,0 0 0 0,-17 0 0 0,-7 0 0 0,-3 0 0 1,-11 0 0-1,-9 0 0 0,-8 4 0 0,-13-4 0 0,1 0 0 0,-7 0 0 191,0 0 0-191,0 0 0 0,0 3 0 0,0 1 0 0,0 2 0 0,0-6 0 0,-11 2 0 0,-42 4-200 0,17-2-131 0,-16 3-130 0</inkml:trace>
    </iact:actionData>
  </iact:action>
  <iact:action type="add" startTime="55100">
    <iact:property name="dataType"/>
    <iact:actionData xml:id="d15">
      <inkml:trace xmlns:inkml="http://www.w3.org/2003/InkML" xml:id="stk15" contextRef="#ctx0" brushRef="#br4">23987 11789 455 0,'0'0'240'0,"0"0"-23"0,0 0-68 0,0 0-55 0,0 0 10 0,0 0 12 0,0 0-1 1,15-13-18 0,15 13 1-1,6 0-22 0,6 0 0 0,6 0-10 0,1 0-20 0,16 0 1 0,9 0-6 0,8 0-31 0,8 0-10 0,5 0 0 0,0 0 0 0,2 4 0 0,6-1 0 0,3 7 0 0,1-6 0 0,13 0 0 0,2 0 0 1,11-4 0 196,6 0 0-197,2 0 0 0,-4 0 0 0,-14 0 0 0,-7 0 0 0,-5 0 0 0,-8 0 0 0,-1 0 0 0,-10 0 0 0,-3 0 0 0,-7 0 0 0,-15 3 0 0,-3 7 0 0,-5-2 0 0,-11-1 0 0,-1 2 0 0,-5-6 0 0,-2 3 0 1,2-3 0-1,-8 1 0 0,-1-4 0 0,-14 0 0 0,-2 0 0 0,-13 0 0 0,1 0 0 0,-5 0 0 200,0 0 0-200,0 0 0 0,0 3 0 0,0-3 0 0,0 0 0 0,0 10 0 0,-68-8-112 0,32 4-201 0,-21-2-74 0</inkml:trace>
    </iact:actionData>
  </iact:action>
  <iact:action type="add" startTime="60762">
    <iact:property name="dataType"/>
    <iact:actionData xml:id="d16">
      <inkml:trace xmlns:inkml="http://www.w3.org/2003/InkML" xml:id="stk16" contextRef="#ctx0" brushRef="#br0">11532 16001 808 0,'0'0'242'0,"0"0"-42"0,0 0-60 0,0 0-36 0,248 65-39 0,-174-58-13 0,4 6-8 0,0-5-13 0,-15-1 4 0,-6 3-9 0,-25-8-4 0,-15 4-1 1,-7-2 0 173,-10-1-4-174,0 9-6 0,-44 5 8 0,-81 4-14 0,-52-6-5 0,-16-5 2 0,1-10-2 0,19 0 1 0,32 0-1 1,38 0 1-1,29 0 0 0,36 0-1 0,19 0 0 0,15 0 1 0,4 0 1 0,33 0-2 0,69 0 1 0,39 0 0 0,13 0-1 0,-7 0 2 0,-12 8 1 0,-46 12 15 0,-26-8 9 184,-30 4-7-184,-20-7 3 0,-7-2-7 0,-6-2-3 0,0 8-6 0,-52-1 3 0,-35-2-7 0,-16-4-1 0,6-6-2 0,11 0-2 0,20 0-15 0,10 0-28 0,22-16-45 0,15-9-71 0,19 13-112 0,0 0-85 0</inkml:trace>
    </iact:actionData>
  </iact:action>
  <iact:action type="add" startTime="61908">
    <iact:property name="dataType"/>
    <iact:actionData xml:id="d17">
      <inkml:trace xmlns:inkml="http://www.w3.org/2003/InkML" xml:id="stk17" contextRef="#ctx0" brushRef="#br0">19910 16384 78 0,'0'0'554'0,"0"0"-369"0,0 0-2 1,0 0-71-1,0 0-22 1,0 0 10-1,0 0-7 0,238 0-12 175,-168 0-2-174,24 0-17-1,14 0-6 0,25 0-6 0,20 0-3 0,24 0-11 0,5-9 0 0,1-6-7 0,-10 3 6 0,-5-5-4 0,3 14-7 0,2-2-4 0,0 5-6 0,-1 0-1 0,-7 0-10 0,-7 0 8 0,-9 0-5 0,-7 0 0 0,-10 8-2 0,-20 9 2 0,-11-9-3 0,-19 3-3 0,-18 6 0 187,-20-5 0-187,-23 1 0 0,-4-6 0 0,-17-2 0 1,0 2 0-1,0-7 0 0,-6 0 0 0,-79 10 0 0,-56-7 0 0,-55 2 0 0,-21-5 0 0,-25 0 0 0,1 0 0 0,1-5 0 0,13-20 0 0,14 1 0 0,8 5 0 0,12 2 0 0,7 9 0 0,15 8 0 0,16 0 0 0,28 0 0 0,41 0 0 0,33 0 0 0,32 0 0 188,19 0 0-188,2 0 0 0,0 0 0 0,63 0 0 0,55-17 0 0,51-1 0 0,29 8 0 0,29-8 0 0,9 6 0 0,0-4 0 0,-8 7 0 0,-15 9 0 1,-15 0 0-1,-15 0 0 0,-23 0 0 0,-19 25 0 0,-18 5 0 0,-18-2 0 0,-21-3 0 0,-14 3 0 0,-17-20 0 0,-30 3 0 0,-13-1 0 0,-10-10 0 0,0 8 0 1,0-1 0 186,0-7 0-186,-4 0 0-1,-51 0-17 0,-31 0-138 0,-41-25-47 0,58 6-128 0,8-5-443 0</inkml:trace>
    </iact:actionData>
  </iact:action>
  <iact:action type="add" startTime="63633">
    <iact:property name="dataType"/>
    <iact:actionData xml:id="d18">
      <inkml:trace xmlns:inkml="http://www.w3.org/2003/InkML" xml:id="stk18" contextRef="#ctx0" brushRef="#br0">10880 18729 343 0,'0'0'441'1,"0"0"-250"-1,0 0-24 0,0 0-68 0,312 0-18 0,-200 0-9 0,33 0 12 0,24 0-11 0,19 0-4 0,37 0 9 0,11-5 0 1,2 5-7-1,-8 0-12 0,-22 0-9 0,-26 17-9 0,-18 8-12 0,-14 4-8 0,-13-18-21 0,-24 6 0 0,-18-17 0 0,-19 0 0 0,-23 0 0 0,-13 0 0 0,-32 0 0 182,-8 0 0-182,0 0 0 0,0 0 0 0,0 0 0 0,-50 0 0 0,-54 0 0 0,-60 0 0 0,-28 0 0 0,-25 0 0 0,-15 0 0 0,-1 0 0 0,-6 0 0 0,10 0 0 1,14 0 0-1,21 0 0 0,30 0 0 0,35 0 0 0,19 0 0 0,28 0 0 0,38-13 0 0,19 9 0 0,18 4 0 0,7 0-3 0,0 0 2 185,0 0-1-185,0 0 2 0,0-4 0 0,0 4 1 0,21 0 4 0,53-7-5 0,48 7 0 0,43-10 0 0,24 10 0 0,20 0 0 0,-4 0 0 0,-5 0 0 0,-17 0 0 0,-17 10 0 0,-18 5 0 0,-5-2 0 0,-10 2 0 0,-19-5 0 0,-24 2 0 0,-18-5 0 1,-30 2 0-1,-25-9 0 0,-17 0 0 0,0 0 0 0,-8 0 0 190,-87 0 0-190,-51-25 0 0,-41-16 0 0,-5-3 0 0,2 2 0 0,1 6-4 0,1 6-161 0,129 30-138 0,23 0-260 0</inkml:trace>
    </iact:actionData>
  </iact:action>
  <iact:action type="add" startTime="65212">
    <iact:property name="dataType"/>
    <iact:actionData xml:id="d19">
      <inkml:trace xmlns:inkml="http://www.w3.org/2003/InkML" xml:id="stk19" contextRef="#ctx0" brushRef="#br0">21747 18705 394 0,'0'0'256'0,"0"0"-42"0,0 0-11 0,0 0-62 0,0 0-22 0,0 0-2 0,0 0-26 0,32 24-25 0,27-12-27 0,17-5 21 0,21 11 1 0,25-7 2 1,26 7-6-1,35-3-12 0,32 6-4 0,21-4-3 0,23-5-4 0,-6 13-26 0,2-15-8 5,-9 15 0 184,-16-4 0-189,-17 4 0 0,-26-13 0 0,-37 5 0 1,-32-5 0-1,-31-9 0 0,-39 1 0 0,-19 5 0 0,-20-9 0 0,-9 0 0 0,0 0 0 0,0 0 0 0,-44 0 0 0,-72 0 0 0,-51 0 0 1,-52 0 0-1,-34 0 0 0,-27-28 0 0,-13-1 0 0,-2 4 0 0,2 9 0 0,23 11 0 0,28 5 0 0,44 0 0 0,48 0 0 4,47 0 0 177,51 0 0-181,26 0 0 0,26 0 0 0,0 0 0 0,26 0 0 0,83 0 0 0,49 0 0 0,59-28 0 0,28 3 0 0,26-4 0 0,-3-3 0 0,-15 3 0 0,-15 18 0 0,-42-7 0 0,-21 11 0 0,-21 7 0 0,-32 0 0 0,-34-8 0 0,-24 4 0 0,-24-1 0 0,-21 1 0 0,-7 4 0 0,-12 0 0 0,0 0 0 189,0 0 0-189,0 0 0 0,0 0 0 1,-12 0 0-1,-58 0 0 0,-31 0 0 0,-11 13 0 0,-1 12 0 0,1-6 0 0,6 10 0 0,-7-4-23 0,-3-5-174 0,82-20-135 0,2 0-239 0</inkml:trace>
    </iact:actionData>
  </iact:action>
  <iact:action type="add" startTime="69252">
    <iact:property name="dataType"/>
    <iact:actionData xml:id="d20">
      <inkml:trace xmlns:inkml="http://www.w3.org/2003/InkML" xml:id="stk20" contextRef="#ctx0" brushRef="#br0">33236 13684 229 0,'0'0'144'0,"0"0"-10"0,0 0 54 0,0 0 11 0,0 0-51 0,0 0-11 1,0 0-21-1,40 44-11 0,-40-18-7 0,-72 5-29 0,-52 15 17 0,-42-2-27 0,-51-10 8 0,-45 3-14 0,-37-9-14 0,-40 1 4 0,-22-4-11 0,-18-1-5 0,10-5-5 0,18-6 0 0,24-1-6 198,36 1-6-198,32-4-6 0,46-2-4 0,38 2 0 0,40 3 0 1,40-5 0-1,32 1 0 0,27 2 0 0,17-3 0 0,15 1 0 0,0 5 0 0,-4 16 0 0,8 11 0 0,0 4 0 0,0 2 0 0,0-14 0 0,-2 5 0 0,2 1 0 0,0 5 0 0,0 12 0 0,0 9 0 0,0 19 0 0,0 35 0 0,0 29 0 0,0 37 0 1,0 23 0 0,0 19 0 231,0 11 0-232,0 7 0 0,0 2 0 0,0-2 0 0,-9-14 0 0,-1-14 0 0,1-12 0 0,5-15 0 0,-7-31 0 0,5-14 0 0,-7-10 0 0,3-16 0 0,-5-15 0 0,7-6 0 0,1-32 0 0,7-18 0 0,0-19 0 1,0-3 0-1,0-18 0 0,0 5 0 0,0 6 0 0,30-11 0 0,-1 14 0 0,14-14 0 0,-3 11 0 0,16 1 0 0,8-10 0 0,18 3 0 0,17-5 0 0,23 3 0 0,28-10 0 192,23 0 0-192,18 0 0 0,20 0 0 0,19 0 0 0,18 0 0 0,9 0 0 0,7 8 0 0,6-8 0 0,-7 0 0 0,2 0 0 0,-18 0 0 0,-13 0 0 0,-36 0 0 0,-23 11 0 0,-30 14 0 0,-18-8 0 1,-18 2 0-1,-27-9 0 0,-18-3 0 0,-14-2 0 0,-14 2 0 0,0 2 0 0,-2-9 0 0,6 8 0 0,-5-8 0 4,1 8 0 179,-6-8 0-183,-7 0 0 0,2 0 0 1,-12 3 0-1,2-3 0 0,-9 0 0 0,-2 0 0 0,9 0 0 0,-9 0 0 0,-4 0 0 0,0 0 0 1,0 0 0-1,0 0 0 0,0 0 0 0,0-3 0 1,0-34 0-1,-17-16 0 0,2 9 0 0,-3-3 0 0,7 4 0 0,-2-7 0 0,1-3 0 0,-1-13 0 0,2-2 0 0,1-6 0 191,6-24 0-191,0-5 0 0,4-40 0 0,0-33 0 0,0-47 0 0,0-27 0 0,0-27 0 0,0-10 0 0,4-10 0 0,15 10 0 0,0 6 0 0,-7 20 0 0,-7 31 0 0,1 30 0 0,-6 32 0 0,0 38 0 0,0 23 0 0,0 23-11 0,-6-2-58 0,-28-10-26 0,-6-1-26 0,-4 4-19 0,22 81-129 0,6 12-154 0</inkml:trace>
    </iact:actionData>
  </iact:action>
  <iact:action type="add" startTime="70700">
    <iact:property name="dataType"/>
    <iact:actionData xml:id="d21">
      <inkml:trace xmlns:inkml="http://www.w3.org/2003/InkML" xml:id="stk21" contextRef="#ctx0" brushRef="#br0">33236 13364 217 0,'0'0'275'1,"0"0"-92"0,0 0 46-1,0 0-69 0,0 0-21 0,0 0-19 0,0 0 7 0,-97 218-48 0,-59-1 20 0,-55 55 8 0,-75 65-8 0,-60 46-14 0,-54 54-2 0,-30 28-38 0,-4-3-45 0,31-32 0 0,35-79 0 0,64-85 0 0,58-66 0 1,48-66 0 188,46-31 0-189,40-23 0 0,43-5 0 0,33-10 0 0,21 7 0 0,15-1 0 0,0-17 0 0,0-22 0 0,0-17 0 0,0-15 0 0,0 0 0 0,0 0-96 0,11-65-97 0,25-32-25 0,-13 22-152 0,4 3-549 0</inkml:trace>
    </iact:actionData>
  </iact:action>
  <iact:action type="add" startTime="71128">
    <iact:property name="dataType"/>
    <iact:actionData xml:id="d22">
      <inkml:trace xmlns:inkml="http://www.w3.org/2003/InkML" xml:id="stk22" contextRef="#ctx0" brushRef="#br0">29087 14052 221 0,'0'0'127'1,"0"0"-13"5,0 0-21 192,0 0-3-198,0 0 55 0,0 0-5 0,0 0 29 0,-27-180 2 0,27 180 6 0,0 0-32 0,23 56-22 0,29 51-91 0,28 41 44 0,30 34-1 0,44 51-11 0,50 54-6 0,55 72-31 0,49 83-27 0,46 56 0 0,21 49 0 0,9-4 0 1,-28-52 0-1,-48-63 0 0,-54-81 0 0,-66-85 0 0,-49-89 0 0,-44-80 0 1,-36-64 0-1,-8-29 0 1,-16-5 0 191,3-56 0-192,-10-20 0 0,-22-18 0 0,-6-19 0 0,0-4-12 0,-53-6-134 0,-35-6-67 0,39 89-132 0,5 9-286 0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20:05:23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95">
    <iact:property name="dataType"/>
    <iact:actionData xml:id="d0">
      <inkml:trace xmlns:inkml="http://www.w3.org/2003/InkML" xml:id="stk0" contextRef="#ctx0" brushRef="#br0">1636 3758 458 0,'0'0'146'6,"0"0"-28"54,0 0-29-59,0 0-7-1,0 0-3 0,0 0-7 0,0 0 2 0,19 24-8 0,-19-8-24 0,0 13 4 16,0 4-11-16,0-1 6 9,0 5-5 7,0-5 0-16,0-4-18 1,0-3-3 15,0-13 0-15,0-3-1 12,0-5 0-12,0-4-7 16,0 0 13-17,0 0-1 17,0 0-2-17,13 5 2 16,10-1 16-15,11-1-16-1,10 3 0 8,-4-3 0 8,2 1 6-16,-2 4 3 15,-6-8-9-15,-1 4 2 21,-1-4-7-19,8 0 11 5,0 0-4-7,9 0 1 13,-5 0 12-13,4 0-12 13,5 0-3-6,-2 0 11 0,1 0-14 4,-3 0 7-11,3 0-6 13,-7 0-5 5,1 0 1-18,-2-4-3 0,11-4-4 12,0 4-6 6,-2 4 0-18,3 0 0 0,-1 0 0 19,-2 0 0-19,4 0 0 18,-2 0 0-18,4 0 0 0,-7 0 0 13,3 0 0 4,8 4 0-17,-4 0 0 0,7 4 0 11,-3-5 0 9,-2 7 0-20,8-2 0 0,5-1 0 13,8-3 0-13,9 1 0 18,6-5 0-18,4 3 0 12,9-3 0-12,-9 0 0 16,2 9 0-16,-8 7 0 13,2 10 0 8,-9-3 0-20,1 6 0-1,-13-4 0 6,2 0 0 5,-5-6 0-11,1 5 0 9,4-7 0 13,-2-2 0-22,4 3 0 1,2-11 0 15,5 5 0-16,1 1 0 12,5-3 0-12,-5-8 0 13,7 4 0 7,-6-6 0-20,8 0 0 0,-3 7 0 14,-3-2 0-14,-2-2 0 10,-1 1 0-5,-2-4 0 14,-3 0 0-19,-16 0 0 6,7 0 0 5,-7 0 0-11,-4 0 0 11,11 0 0 1,-6 0 0-12,10-16 0 24,0 0 0-24,-5 4 0 0,10 0 0 10,-5 3 0-5,-1 2 0 4,-3 1 0 10,-2 3 0-19,6-3 0 0,0 3 0 16,-4 3 0-16,14-4 0 14,-6 4 0-14,11-3 0 16,-7-2 0-16,13-2 0 14,-4-3 0-14,-6 3 0 17,8 3 0-17,-9-4 0 15,1 8 0-15,-7 0 0 20,-6 0 0-20,2 0 0 0,0 0 0 9,0 0 0 12,-5 0 0-21,5 0 0 1,5 0 0 7,13 0 0 13,-1 0 0-21,4 0 0 0,-2 0 0 17,-6 0 0-17,-1 0 0 13,-1 0 0-13,4 0 0 17,-3 0 0-16,7 0 0 11,-8 0 0-12,10 0 0 17,6 0 0-16,3 0 0 13,-5 0 0-14,11-13 0 14,4-4 0-13,0 5 0 17,4 8 0-16,6 4 0 3,-5 0 0 4,5 0 0 8,7 0 0-17,-4 0 0 0,10 0 0 13,4 0 0 4,-1 0 0-17,14 0 0 0,-7 0 0 12,-3 0 0 7,-3 0 0-19,-14 0 0 0,2 0 0 12,-7 0 0 5,3 0 0-17,-3 0 0 0,-4 0 0 14,0 0 0-14,5 0 0 15,1 0 0-15,5 0 0 20,-4 0 0-20,12 0 0 15,0-13 0-15,2 1 0 5,-4-3 0 4,3 2 0 4,-5 1 0-13,2-1 0 21,2 1 0-21,-8 9 0 0,-3 3 0 16,-3 0 0-16,-5 0 0 10,7 0 0 10,-1 0 0-20,1 0 0 0,1 0 0 11,1 0 0 5,6 0 0-16,-2 0 0 6,16 0 0 6,-1 0 0-12,-9 0 0 21,0 0 0-21,-14 0 0 0,-5 0 0 8,-4 0 0 10,-6 0 0-18,12 0 0 17,9 3 0-17,0-3 0 5,12 5 0 3,3-5 0 9,-3 0 0-15,7 0 0 9,1 0 0-11,-3 0 0 17,2 0 0-15,6 0 0 14,-4 0 0-16,-1 0 0 0,-7 0 0 11,1 0 0 5,5 0 0-16,0 0 0 19,10 0 0-19,2 0 0 0,-1 0 0 11,1 0 0 11,-6 0 0-22,-12 0 0 0,-1 0 0 5,-4 0 0 3,4 5 0 9,3-5 0-17,-3 0 0 18,3 0 0-18,-3 0 0 0,-10 0 0 9,-6 0 0 5,-7 0 0-13,-4 0 0 17,-8 0 0-17,-5-5 0 16,-2 0 0-17,-2 2 0 0,11-1 0 17,4-5 0-17,-2 6 0 15,2-6 0-15,6 2 0 11,4 1 0 6,5 3 0-17,-15 3 0 0,2 0 0 17,2 0 0-17,-2 0 0 17,0 0 0-17,-4 9 0 12,-9-2 0-11,2-4 0 16,3-3 0-17,2 6 0 18,4-6 0-18,-11 0 0 0,7 3 0 9,1 6 0 14,-3-2 0-23,-13-2 0 0,0 2 0 12,-11-1 0 3,-16-2 0-15,-7-1 0 1,-4 2 0 19,-8-5 0-20,-9 3 0 8,-4-3 0-5,-7 0 0 12,3 0 0-15,-11 0 0 16,13 0 0-15,-15 0 0 16,11 0 0-17,-5 0 0 11,11 0 0-11,11 0 0 20,1 0 0-20,1 0 0 17,-9 0 0-17,10 0 0 0,-5 0 0 12,-1-3 0 6,7-2 0-17,2 5 0-1,2-3 0 10,2-1 0 9,-3-2 0-19,-11 4 0 0,-1 2 0 13,-6-5 0 8,-6 0 0-21,-3-2 0 1,-6 1 0 4,-6 6 0 3,-15 0 0 8,9 0 0-15,-7 0 0 17,0 0 0-18,-4-3 0 0,0 3 0 11,0 0 0 6,0 0 0-16,0 0 0-1,0 0 0 8,0 0 0 15,0 0 0-23,0 0 0 0,0 0 0 9,0 0 0 7,0 0 0-16,0 0 0 19,0 0 0-18,0 0 0-1,0-16 0 18,0-12 0-18,0-9 0 8,0-3 0-4,0-5 0 12,0 2 0-16,15 7 0 15,-9-12 0-15,11-2 0 17,0 4-33-17,-2 11-19 12,-7 10-19-12,-2 13-9 16,11 12-31-16,0 0-36 18,-8 12-155-18,7 29-377 19</inkml:trace>
    </iact:actionData>
  </iact:action>
  <iact:action type="add" startTime="13915">
    <iact:property name="dataType"/>
    <iact:actionData xml:id="d1">
      <inkml:trace xmlns:inkml="http://www.w3.org/2003/InkML" xml:id="stk1" contextRef="#ctx0" brushRef="#br0">5201 12827 260 0,'0'0'206'6,"0"0"-150"7,0 0 6-13,0 0 15 15,0 0-21-15,0 0 1 16,0 0 20-16,0 0 13 16,0 0-2-16,0 0 5 14,7-43-10-14,16 57-20 16,13 25-30-16,-2 11 0 14,6 8-16-14,8 7 1 22,7-1-3-22,4 7 1 0,6-2-3 9,11 6 4 16,0-7-5-22,0 10-1-2,0-9 5-1,-5 6-5 15,-8-3-4-15,-4-3-5 14,-12 2 0-14,-18-14-1 10,-10-21-1 2,-8-11 1-12,-11-13-1 18,0-12-2-18,0 0-7 12,-30 0 5-12,-29-37 4 17,-4-3-1-17,6 2 0 21,9 11 1-20,8 2-1-1,19 5 1 9,12 6 0 4,1 7 0-13,8-3 1 21,0 8 2-21,0 2-2 0,0 0 4 13,38 0 9 4,40 0-12-17,8 0 0 0,11 2 5 18,-8 15 5-18,-9 8 8 12,-19-1-7-12,-11 1-2 21,-31-9-2-21,-10-7-8 4,-9-7-1 6,4 4-2 9,6-6-16-18,7 0-46-1,15 0-55 13,-13-11-54-12,6-2-166 15</inkml:trace>
    </iact:actionData>
  </iact:action>
  <iact:action type="add" startTime="14746">
    <iact:property name="dataType"/>
    <iact:actionData xml:id="d2">
      <inkml:trace xmlns:inkml="http://www.w3.org/2003/InkML" xml:id="stk2" contextRef="#ctx0" brushRef="#br0">10364 12282 446 0,'0'0'211'15,"0"0"-81"-15,0 0-52 13,0 0 0-13,-67 233-38 25,23-114-7-24,-1 9-2-1,5-3-6 11,2-10 4 0,7-18 4-11,3-19-15 19,5-26-4-19,15-17 0 1,-3-23-3 11,11-12-11 5,-2 0-1-17,-2-49-13 0,-5-26 14 16,9-6 3-16,-8 2-1 16,8 24-1-16,0 17-1 18,0 22 2-18,0 13 0 13,0 3 5-13,0 0 12 12,0 17 18-12,0 38-9 16,0 10-15-16,17 2 19 19,6-15-8-19,-2-6-10 13,6-14-10-13,-3-11 3 14,3-4 1-14,5-15-7 20,1-2-1-20,10 0-1 0,-3 0-5 15,8-27-15-15,0-18-23 17,7-1 1-16,15 5-58 9,-45 30-150-9,9 1-365 14</inkml:trace>
    </iact:actionData>
  </iact:action>
  <iact:action type="add" startTime="15541">
    <iact:property name="dataType"/>
    <iact:actionData xml:id="d3">
      <inkml:trace xmlns:inkml="http://www.w3.org/2003/InkML" xml:id="stk3" contextRef="#ctx0" brushRef="#br0">15059 12708 478 0,'0'0'123'15,"0"0"34"-15,0 0 9 17,-257 45-69-16,143 23-34 13,-14 8-19-14,-18 12-3 14,-12 1-4-14,-21 7-12 19,-15-6-15-19,0-14-10 0,-2-1 0 14,7-14-7-14,10-8-3 19,6-12 10-19,13-9-2 14,25-4 1-13,32-16-14 18,29-3 13-19,34-5 2 0,17-4 1 12,14 0-1-9,9 0-6 13,0-4 0-16,4-36 5 14,41-13-5-13,-1 7-4 12,-2 4 9-12,-10 11 0 16,-13 15 1-17,-9 8 3 14,-10 8-1-14,0 0 1 10,0 0-1 8,0 11 8-18,0 31 10 0,0 6-2 17,0-6 14-17,-2-11 1 17,2-7 0-17,0-2 8 12,0-2-1-12,0-5 6 19,11 0-25-19,29 1-8 13,17 3-7-13,12 2-3 14,9-2-2-14,-2 4-2 23,-13 1-8-23,-6-8-8 0,-17-4-24 10,-4-5-59 11,-36-7-63-21,0 0-303 0</inkml:trace>
    </iact:actionData>
  </iact:action>
  <iact:action type="add" startTime="16615">
    <iact:property name="dataType"/>
    <iact:actionData xml:id="d4">
      <inkml:trace xmlns:inkml="http://www.w3.org/2003/InkML" xml:id="stk4" contextRef="#ctx0" brushRef="#br0">21872 12507 507 0,'0'0'83'2,"0"0"86"18,0 0-40-20,-253-4-32 12,145 54-36-12,-5 3-22 16,-26 3-3-16,-5 9-12 17,-20-2 1-17,-13 2-9 14,-4 0 0-14,-11-4 6 20,-6-3 5-20,-2 2-20 0,2-7-5 15,16-3-1-15,16-10-1 12,16-6 2 6,24-14-2-18,20-5-2 0,18-1-1 17,18-3-5-17,16 7 5 13,12-8 3-13,20 5 1 14,6-12-1-13,13-3 0 17,3 0-6-18,0 0-7 15,0 0 2-15,0 0 7 16,15-18 3-16,25-10 0 14,7-8 1-14,12-10 0 18,4-6 0-18,-4-1 1 0,-4 13-1 16,-15 5 0-16,-9 25 1 15,-8-2 0-15,-4 6-1 16,-10 2 0-16,-5 1 0 14,-4 3 0-14,0 0 1 16,0 0 2-16,-4 25 30 14,-47 22-26-14,-12 16-6 20,-4 5 5-20,-1-3-4 17,18 1 1-16,7-13-1-1,16-13 4 7,14-15 0 9,9-8 15-16,4-6 16 16,0-1 17-15,21-2-3 18,45-1-30-19,1-7-3 0,11 0-4 16,-6 0-2-16,-9 0-8 14,-13 0-4-14,-18 0-2 16,-21 0-1-16,-11 0-80 14,0 0-79-14,0 22-270 20</inkml:trace>
    </iact:actionData>
  </iact:action>
  <iact:action type="add" startTime="18338">
    <iact:property name="dataType"/>
    <iact:actionData xml:id="d5">
      <inkml:trace xmlns:inkml="http://www.w3.org/2003/InkML" xml:id="stk5" contextRef="#ctx0" brushRef="#br0">12562 13737 499 0,'0'0'238'5,"0"0"-60"6,0 0-27 9,0 0-36-20,0 0-22 0,0 0-2 14,0 0-14-14,13-49-17 18,-53 37 0-18,-24-4 12 8,-7 3-24 8,-9 2 3-16,-2 1-8 17,-3 7 3-17,-1 3-7 0,-7-4-11 17,0 0 0-17,-1-4-3 15,5 2 0-12,-4-4 4 1,7-2-12 4,6-1 7 9,-7-5-14-17,-3 14-10 16,-5-7 0-15,-2 11 0 4,9 0 0 2,-5 0 0 7,2 0 0-13,11 4 0 15,2 3 0-16,-4-3 0 17,0 2 0-17,-9 2 0 18,-4-8 0-18,-6 7 0 0,-2-3 0 15,6 5 0-15,2 0 0 12,11-2 0-8,-4-4 0 13,3 5 0-16,-14 2 0 3,6-6 0 3,-12 9 0 15,-4-2 0-22,-3 5 0 0,-4 2 0 8,13-2 0 8,-1-4 0-16,7-8 0 18,13-4 0-18,2 0 0 14,0 0 0-13,2 0 0 12,10 0 0-13,-8 0 0 20,0 0 0-20,-4 0 0 0,-2 15 0 12,-3 11 0-9,9 1 0 12,0 2 0-15,3 5 0 18,1-6 0-18,0-7 0 16,2-5 0-16,-1 0 0 11,7 5 0-11,1-5 0 15,2 0 0-15,0-3 0 16,4-1 0-16,0-5 0 19,12-1 0-19,7-4 0 3,4 8 0 12,1-10 0-15,-8 0 0 12,-1 11 0-9,-13 2 0 8,-10-1 0 9,-13 5 0-20,-15-9 0 0,2-1 0 11,11 2 0 8,13-9 0-19,24 0 0 0,7 0 0 12,-2 0 0-9,-4 0 0 10,-17 0 0-12,-2 0 0 12,2 0 0 7,0 13 0-20,20-3 0 0,10-4 0 14,18-3 0-14,5 6 0 17,8-9 0-17,-11 0 0 4,-8 4 0 9,-2-1 0-13,-17 5 0 13,-4-4 0 5,13 5 0-18,-5-5 0 0,15 1 0 15,8-2 0-15,11 1 0 15,-4-1 0-15,4 3 0 14,0-6 0 5,0 0 0-19,0 0 0 0,-6 12 0 12,-3 7 0-12,-1 15 0 18,4-2 0-18,1 2 0 15,5 1 0-15,0 2 0 19,0 9 0-18,0 4 0-1,0 7 0 12,0 4 0 0,0 4 0-11,0 4 0 12,0 9 0-12,0-14 0 20,0 7 0-21,0-6 0 0,-8-3 0 12,8-2 0 2,0 5 0-14,-4 1 0 4,4 2 0 8,0 3 0 4,0 2 0-15,0 1 0 2,0 4 0 11,0-5 0-14,0 8 0 17,0-4 0-17,0 2 0 13,0-1 0-13,0 2 0 18,0 11 0-18,-2 8 0 15,-3 1 0-13,-5 0 0 0,6-10 0 9,-1-18 0 4,-3-6 0-13,2-4 0-2,6-9 0 13,0 12 0 6,0-3 0-19,0 10 0 0,0 6 0 14,0 9 0-13,0 6 0 13,0-11 0-14,0-13 0 12,0-3 0 9,-7-17 0-21,1 4 0 0,0-17 0 13,4 10 0-13,2-13 0 18,0 2 0-18,0 2 0 14,0-5 0-14,0 11 0 20,0-8 0-20,0-5 0 0,0-2 0 13,0 1 0-1,-5-4 0-12,5 3 0 16,-4 5 0-16,0 24 0 20,-15 25 0-20,-6 20 0 0,2 8 0 15,1-20 0-15,10-37 0 13,6-34 0-13,6-9 0 13,0-10 0 5,0 0 0-17,0 0 0-1,0 0 0 14,0 0 0-13,14 0 0 12,24 0 0-13,2 0 0 20,7 0 0-20,12 0 0 4,10-10 0 3,32-1 0 15,28-10 0-22,16 6 0 0,20-10 0 16,1 15 0-16,3 8 0 15,-5 2 0-15,-10 0 0 11,0 0 0 5,6 8 0-15,11 11 0 12,8-9 0-13,2-3 0 22,0-2 0-22,-10-2 0 0,-1-3 0 12,-16 0 0-12,6 0 0 18,-14 0 0-18,-1 0 0 15,-10 0 0-15,-23 0 0 13,-7 0 0-13,-16 0 0 19,-3 4 0-17,-6 5 0-2,6-9 0 10,1 0 0 10,-5 0 0-20,0 0 0 0,3 0 0 10,3 0 0 10,-2 0 0-20,-8 0 0 0,-4 0 0 15,2 0 0-15,-4 0 0 11,4 0 0 11,-3 0 0-22,-1 0 0 0,-7-9 0 18,3-3 0-17,1-5 0-1,-8 9 0 10,13 1 0 9,-4-3 0-19,1 8 0 0,-3-7 0 14,-9 1 0 0,-5 8 0-13,-3 0 0 3,0 0 0 7,3 0 0 3,1 0 0-14,8-8 0 5,1 8 0 6,-1 0 0-6,11 0 0 8,-5 0 0-13,11 0 0 15,0 0 0-15,-2 0 0 14,0 0 0-14,-4 0 0 15,2 8 0-15,2-8 0 14,-4 8 0-14,8 1 0 16,-4-9 0 3,0 2 0-19,0 4 0 0,-9-2 0 3,3 3 0 11,-1 1 0-10,-9-8 0 4,-10 10 0 6,-1-10 0-14,-15 0 0 16,-5 0 0-15,-3 0 0 14,-9 0 0-15,-11 0 0 19,0 0 0-19,-8 0 0 0,0 0 0 16,0 0 0-16,0 0 0 11,7 0 0 9,-7 0 0-20,4 0 0 0,-4 0 0 16,0 0 0-16,0 0 0 13,2 0 0-13,13-46 0 13,0-36 0-13,-7-24 0 18,-8-4 0-18,0-1 0 16,0-8 0-16,0-10 0 15,-4 3 0-15,-11-2 0 14,2 2 0-14,5-14 0 25,-3 1 0-25,5-8 0 0,0-12 0 4,2 0 0 3,-9 3 0 7,7-6 0-14,1 6 0 12,-7 0 0 6,1 2 0-18,3 3 0 0,-1 7 0 15,1 6 0-15,6 8 0 15,-2 15 0-15,4 12 0 15,-5 9 0-14,5 14 0 14,-4-2 0-15,-2 7 0 18,4 7 0-17,-5 11 0 12,-3-1 0-13,8 4 0 15,-7 1 0-15,3 9 0 15,0 8 0-15,6 7 0 22,0 13 0-22,0-6 0 0,0 7 0 14,0-3 0-14,0 2 0 14,0 0 0-14,0-5 0 15,0-2 0-14,0 2 0 19,0 6 0-19,0-2 0-1,0 9 0 27,0-9 0-27,0-1 0 0,0 8 0 14,0-2 0-14,0 2 0 14,0 7 0-14,0 3 0 16,0 0 0-16,0 0 0 19,-11 20-89-19,-8 10-209 0,9 26-308 13</inkml:trace>
    </iact:actionData>
  </iact:action>
  <iact:action type="add" startTime="28969">
    <iact:property name="dataType"/>
    <iact:actionData xml:id="d6">
      <inkml:trace xmlns:inkml="http://www.w3.org/2003/InkML" xml:id="stk6" contextRef="#ctx0" brushRef="#br0">24965 18540 457 0,'0'0'192'5,"0"0"-65"0,0 0 43 11,0 0-40-16,0 0-37 15,0 0-8-15,316-17-18 16,-198 27 2-16,32 22 0 16,40-3-13-15,48 7-14 15,33 1-1-16,35-16-5 15,2 4-6-15,-9-14-15 17,-8-2 22-16,-22-1-10-1,-5-8 4 12,-24 0-6-7,-19 0-3 8,-33 0-5-13,-26 7-3 13,-27 3-1 4,-30 2 1-17,-27-5-6 0,-33 1 5 15,-26 2-6-15,-9-10-1 19,-10 0 1-19,0 0-6 4,0 7-1 21,-19-7-7-25,-80 0 5 0,-51 0 2 12,-54 0 4-12,-38 0-2 20,-49 0-1-20,-46-17-1 13,-43-27-8-13,-35-5 8 17,-2 5 1-17,0-10 10 16,27 18-2-16,44-1 1 4,41 12-3 5,56 5-4-4,39-1-2 11,45 9 4-16,49-1-5 15,47 13-4-15,43 0 3 14,26 0 0-14,0 0 1 16,64 0 1-16,89 0-1 12,75 0 0-12,69 0-1 19,51 0-4-19,38 16 4 14,27 6 1-14,6-14 3 17,-17-1 3-17,-16-7 9 14,-36 0 5-14,-34 0-10 5,-32-7 12 6,-37-14-15-8,-34 5 4 8,-28-2-10-6,-39 2 5 7,-33 14-6-8,-41-8 0 8,-26 10 0-12,-27 0 0 15,-14 0 0 4,-5 0 0-19,0 0 0 0,-59 0 0 12,-110 0 0-12,-86 37 0 18,-97-21 0-18,-44-7 0 17,-21-9 0-16,-7 0 0 11,38 0 0-12,49 0 0 14,65 0 0-14,64 0 0 20,71 0 0-20,63 0 0 0,45 0 0 15,29 0 0-15,0 0 0 12,147 0 0 4,102 41 0-15,115 3 0 15,43-14 0-15,-32-23 0-1,-50-7 0 13,-100 0 0-12,-84 0 0 17,-63 0 0-17,-48 0 0 12,-24 0 0-13,-6 0 0 13,0 0 0-12,-10 0-57 17,-98 0-82-18,-60 0-17 15,-81-29-36-15,112 14-122 15,4 11-660-15</inkml:trace>
    </iact:actionData>
  </iact:action>
  <iact:action type="add" startTime="30191">
    <iact:property name="dataType"/>
    <iact:actionData xml:id="d7">
      <inkml:trace xmlns:inkml="http://www.w3.org/2003/InkML" xml:id="stk7" contextRef="#ctx0" brushRef="#br0">23528 16266 508 0,'0'0'158'1,"0"0"5"25,0 0-19-26,0 0-50 0,0 0-23 14,0 0 0-14,0 0-9 17,-23-75-8-17,-82 32 0 10,-41-4-10 5,-39 4 2-15,-30 5-23 16,-15 10-3-15,-10-9-6-1,2 0-7 21,16 12-1-21,18 21 1 12,29 4 3-12,23 0 2 20,24 29 1-20,18 8-2 0,28-9-7 8,29-10 0 13,22-11-4-21,27-7 0 0,4 0-1 14,0 0 1-11,50-36-4 12,32-25 2-14,7-10 2 15,-13 5-1-16,-7 19 1 11,-16 9 0 11,-5 13 0-20,-14 13-2-2,-9-1 2 0,-3 11 1 16,-12-3 0-16,-8 5-1 7,-2 0 2 10,0 0-2-17,0 0 1 14,-6 0-1-14,-51 25 10 13,-15 29-8-13,1-9-2 24,7 3 1-24,8-6-1 0,20-6 0 11,13-4 0 5,18 1 3-14,5-4 9 0,0 3 23 5,34 8-10 14,25-2-5-21,8 2 4 1,-1-3-8 10,-5-9 6 8,-2 1-8-18,0-8-6-1,-11-14-8 9,-5 11 0 19,-6-18-1-28,-5 17-1 0,-5 3-31 0,-5 5-86 26,-12 3-65-26,-10-21-124 0,0 5-824 15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5T20:07:54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96">
    <iact:property name="dataType"/>
    <iact:actionData xml:id="d0">
      <inkml:trace xmlns:inkml="http://www.w3.org/2003/InkML" xml:id="stk0" contextRef="#ctx0" brushRef="#br0">32981 5049 698 0,'0'0'179'1,"0"0"2"-1,0 0-31 21,0 0-46-21,0 0-15 1,0 0-15 24,0 0-26-25,0 0 44 0,-173-70-28 24,60 62-8-24,-18 4-5 0,-29-2 0 4,-9 6-14 17,-6 0-1-21,0 0-3 0,-2 0-11 26,5 0 7-26,-10 0-7 0,-3 0 2 30,-9 0-17-30,-6 0-7 0,8 0 0 0,5 0 0 3,10 0 0 24,12 0 0-27,11 0 0 0,3 0 0 31,7 6 0-31,9 3 0 0,-2 1 0 0,15 2 0 33,4 1 0-33,9-3 0 0,22-8 0 0,9 2 0 0,19-4 0 29,26 5 0-29,14-5 0 1,12 0 0-1,7 0 0 27,0 0 0-27,0 0 0 0,-4 0 0 3,-9 4 0 26,-8 4 0-29,0-3 0 0,-2-3 0 0,8 4 0 31,9-2 0-31,0-4 0 0,6 0 0 0,0 3 0 33,0 9 0-33,-7 13 0 0,3 17 0 0,2 13 0 29,-2 4 0-29,0 7 0 0,4 2 0 0,0 14 0 6,0 12 0 18,0 7 0-24,0 10 0 0,0 15 0 6,14 14 0 33,3 2 0-39,-4 13 0 0,2-2 0 0,-3-4 0 0,-3 4 0 10,1 6 0 34,-8 1 0-44,-2-9 0 0,0-12 0 0,0-18 0 1,0-11 0-1,0-11 0 6,0-12 0 47,0-11 0-53,0-11 0 0,0-12 0 0,0-3 0 1,0-4 0-1,0-6 0 0,11-4 0 7,-1-3 0 3,-1-1 0-7,-5 2 0 40,5 3 0-43,5 7 0 0,-7 9 0 1,9 16 0-1,-3 9 0 0,-4-1 0 8,1 5 0 37,-6-8 0-45,-4-12 0 0,0-9 0 0,0-17 0 0,0-15 0 1,0-17 0 12,0-4 0-13,0 0 0 45,0 0 0-45,0 0 0 1,0 0 0-1,4 0 0 0,-4 0 0 0,0 0 0 48,3 0 0-48,-3 0 0 0,4 0 0 0,2 0 0 0,17 0 0 0,13 0 0 12,15 0 0-12,8 0 0 44,8 4 0-44,11-4 0 0,9 4 0 0,14-4 0 0,4 0 0 0,15 0 0 9,13 0 0 35,8 0 0-43,13-8 0 0,0 0 0-1,4 2 0 0,2 6 0 1,0 0 0 8,-6 0 0-4,0 0 0 37,-13 0 0-42,-4 0 0 0,-6 0 0 1,-5 0 0-1,7 0 0 0,-7 0 0 48,3 0 0-47,-20 10 0-1,-14-2 0 0,-11-4 0 0,-10-1 0 0,4-3 0 9,-10 0 0 1,5 0 0-10,1 0 0 59,6 0 0-59,-2 0 0 0,4 0 0 1,-2 0 0-1,9 0 0 0,-3 0 0 0,9-3 0 1,-11-13 0 6,-1-1 0 0,-14 0 0 38,-16 2 0-45,-9 3 0 0,-6-1 0 0,-6 6 0 0,-3-2 0 0,1 6 0 49,-11-7 0-48,-11 10 0-1,-4 0 0 0,-4 0 0 0,0 0 0 0,0 0 0 3,0-3 0 7,0 3 0 31,0-5 0-40,0 5 0-1,0-13 0 0,0-22 0 0,0-23 0 0,0-27 0 9,0-21 0 35,-4-13 0-44,0-17 0 0,0-11 0 0,4-11 0 0,0-14 0 1,0-3 0 10,0-9 0-8,0-13 0 38,0-3 0-40,0-5 0 1,0-3 0-1,0-4 0-1,0-4 0 1,0-2 0 8,4 6 0 40,8 16 0-49,3 12 0 0,0 18 0 1,-7 14 0-1,-6 14 0 0,5 20 0 0,-7 18 0 8,0 15 0 36,0 24 0-44,0 11 0 1,0 27 0-1,0 10 0 0,0 13 0 0,0 0 0 9,0 0 0 35,0 0 0-44,0 0 0 0,0 0 0 0,0 0 0 0,0 0 0 0,0 0 0 10,-9 0 0 31,-33 0 0-40,-21 7 0-1,-9 15 0 0,-6-6 0 0,-14 3 0 0,-12-1 0 62,-16-5 0-62,-17 2 0 0,-19-2 0 0,-10 3 0 0,-28 5 0 0,-10-5 0 0,-11 0 0 0,-4 0 0 6,-5 1 0 7,1-6 0-13,-5-3 0 46,-6-8 0-46,7 0 0 1,10 0 0-1,16 0 0 0,18-19 0 0,17 7 0 6,12 3 0 3,6 5 0 33,13 4 0-42,13 0 0 0,6 0 0 0,15 0 0 0,21 0 0 1,17 8 0 53,14 1 0-53,22-4 0-1,12-5 0 0,11 0 0 0,4 0 0 0,0 0 0 0,-6 0 0 12,4 0 0-12,-15 3 0 40,6 1 0-40,-12 3 0 1,0-1 0-1,6-6 0 0,-2 2 0 6,9-2 0 4,1 6 0 31,-1 1 0-41,3 9 0 0,-3 22 0 1,3 14 0-1,5 22 0 0,2 12 0 14,0 7 0-14,0 7 0 45,0 1 0-45,0 6 0 0,0 15 0 0,0 5 0 0,0 16 0 1,0 4 0 14,0 3 0-15,0 2 0 40,0 2 0-40,0 2 0 0,0-4 0 0,0-9 0 0,0-4 0 6,0-9 0 45,0 1 0-51,0-12 0 0,0-10 0 1,0-1 0-1,0-15 0 0,9-8 0 0,1-3 0 11,-3-5 0 36,-1-2 0-47,-2-10 0 0,-4-15 0 1,0-15 0-1,0-10 0 0,0-10 0 0,0 3 0 9,0-7 0 41,6 10 0-49,-3-8 0-1,3 3 0 0,-2-1 0 0,-4 3 0 0,4 2 0 0,1 1 0 11,-5-5 0-7,0-1 0 36,0 2 0-40,0-3 0 0,0-7 0 0,0 1 0 0,0-8 0 13,0 0 0-13,0 0 0 48,2 0 0-48,6 0 0 1,9 0 0 1,15 0 0-2,10 0 0 0,6 0 0 2,-2-8 0 7,-5 4 0 37,1 4 0-46,2 0 0 0,4 0 0 0,5 0 0 0,6 12 0 0,0 5 0 3,9 2 0 6,14-1 0 38,0-2 0-47,2-4 0 0,13 1 0 0,-2-5 0 0,10-1 0 1,5-7 0 2,-5 9 0 7,7-2 0 37,-7 6 0-47,-6 8 0 0,2-2 0 0,-4-1 0 2,11 2 0-1,8-5 0 0,6-3 0 9,11 6 0 33,-1-7 0-43,-9 6 0 0,-5 0 0 0,-11-5 0 1,-4-5 0-1,3-1 0 13,10-6 0-13,-3 0 0 48,3 0 0-48,4 0 0 0,-2 0 0 1,-10 0 0-1,-5 0 0 2,9 0 0 0,-7 0 0 6,-6 0 0 37,-6 0 0-45,-13 0 0 0,-15-6 0 0,-6 2 0 0,-6 1 0 1,-7-1 0 7,-10 0 0 35,-6 4 0-43,-7 0 0 0,-2 0 0 1,-2-4 0-1,-2 0 0 0,-9 4 0 6,-3 0 0 49,-1 0 0-55,-4 0 0 0,4-5 0 1,-4 5 0-1,0 0 0 0,0 0 0 0,0 0 0 11,0 0 0-11,0 0 0 46,0-4 0-45,0 4 0-1,0-8 0 0,10-16 0 0,-5-21 0 0,1-8 0 13,11-14 0-13,-13 6 0 46,5-4 0-45,-1-11 0-1,2-20 0 0,-1-13 0 0,-3-13 0 1,7-21 0 11,-7-14 0-12,1-14 0 47,-3-20 0-46,-4-14 0-1,0-11 0 0,0-13 0 0,0-3 0 0,0-2 0 4,8 1 0 9,-4 24 0-8,-4 13 0 37,0 30 0-42,0 19 0 0,0 16 0 0,0 12 0 1,0 14 0-1,0 2 0 15,0 6 0-15,0 1 0 45,0 6 0-45,0 14 0 0,0 18 0 0,0 20 0 0,0 23 0 0,0 15 0 9,0 0 0 37,0 38-117-46,7 55-134 0,16-24-154 0</inkml:trace>
    </iact:actionData>
  </iact:action>
  <iact:action type="add" startTime="11123">
    <iact:property name="dataType"/>
    <iact:actionData xml:id="d1">
      <inkml:trace xmlns:inkml="http://www.w3.org/2003/InkML" xml:id="stk1" contextRef="#ctx0" brushRef="#br0">32277 14627 528 0,'0'0'175'2,"0"0"4"19,0 0-72-21,0 0-19 3,0 0 5 17,-286 118-18-20,111-96-4 23,-30-7 3-23,-33-6-2 0,-48-1-12 0,-26-8-9 21,-4 0-10-20,-7 0-8 25,18 0-11-26,25-4-11 1,29-24-2-1,38 6-8 24,42 12 2-24,41 10 5 0,41 0-3 26,30 0-1-26,23 0-1 0,19 0 2 0,13 0-3 27,4 0 6-27,0 10 4 0,0 27-7 2,0 13 7 33,0 16-5-34,0 7-3-1,0 13-3 0,0 19 0 27,0 14 3-27,0 16 4 0,0 13 9 0,0 2 9 28,4 10-5-28,15 11-5 0,-8 13-5 0,8-4-4 24,-2 11 3-24,0 6-7 0,8-1 4 27,-10-12-1-27,1-13 4 0,-3-15-7 1,0-13 3 25,-3-6-1-26,-1-18-2 1,1-20-2 4,-3-13 3 21,9-25-2-26,1-17-1 0,-8-16 6 5,5-18-5 21,-1-2 4-26,10-1-5 0,5-3-1 1,8 5-1 28,12 0 1-28,-2-2 1-1,11 2 1 0,-4-9-1 30,-2 2 0-30,-7-2-1 0,6 0-1 0,9 0 1 29,19 0-2-29,13 0 2 0,23-2 1 0,31-14 1 31,30-2-2-31,36 7 1 0,35-19 4 0,16 7 1 31,1-14-3-31,-2-9-2 0,-16 10 5 0,-11 0 2 26,-11 18 0-26,-8 7-2 0,-23 11-4 4,-15 0-1 25,-19 0-1-29,-21 0 0 0,-24 4 1 0,-22 11 1 34,-30-15 1-34,-8 10-2 0,-24-10-1 0,-5 0 2 7,-10 0-2 20,-12 0 1-27,3 0 0 0,-5 0 3 0,8 0-3 28,-4 0-1-28,0 0-4 0,-4 0 2 28,0 0-1-28,0-47-6 0,-27-46 9 0,-26-26 0 28,9-31 0-28,4-50 1 0,9-55-1 0,1-35 0 32,19-24 0-32,1-20 0 0,2 6-3 0,-3 1 0 31,-2 37-1-31,-8 38 1 0,-4 48-1 0,2 40 3 3,-2 49-2 20,1 39-2-23,7 30-1 0,7 27 1 23,2 6 1-23,8 8 4 0,0 5 0 30,0 0 1-30,0 0-1 0,-5 0 0 0,-18 0-2 48,-13 0 2-48,-14 0 3 0,-22 25-3 0,-14 0 1 0,-26 2 1 1,-33 7-1 9,-30-9-1-10,-40-6 2 44,-19-1 1-42,-13-15-3-1,-12-3-3-1,-4 0 3 0,-5-3 0 1,0-15 13 8,18 18-3-3,16 0-2 38,29 0-4-44,20 0 7 1,33 0-11-1,17 0 0 0,28 0-2 1,21 0 0 5,16 0 0 2,17 0 2 37,13 4 3-44,4 13-1-1,-1 0 0 0,-1 2-1 0,4-1 2 0,-8 7-2 12,2-6-1-12,4-6 0 46,-6 2 0-46,2-9-1 0,6 6-16 0,9-5 1 0,6 2 15 1,15-5 1 12,4 4 2-13,0 11 3 53,0 15-1-53,0 20-2 0,25 11-1 0,23 7 1 1,-10 3 0-1,2 15-2 0,-4 7-1 12,-4 8 1-12,-18 20 0 45,5 0-1-43,0 22 1-2,-4 18 0 0,-2 6 0 0,-3 13 2 2,3-4-1 10,-3-5 0-12,-1 1 1 48,4 4 1-48,-3-2-2 0,1-9 1 0,5-18-2 0,-3-25 1 0,6-15 0 4,-4-39 0 6,2-9-1 34,-5-16 1-44,-3-10 1 0,-3-2-2 0,2 1 1 0,-8-7-1 0,5-13 0 14,-3 4 1-14,4-3-1 48,0-9-1-47,1 3 1-1,3-2 0 0,-5 3 3 0,1-5-1 0,-6 3-2 4,0 5-1 4,0-10-4 38,0 0 0-46,0-3 2 0,0-2 3 1,0 0-1-1,0 0-4 0,2 0-3 53,-2 0 8-53,6 0-2 0,3 0 0 0,14 0 2 1,13 6-5-1,23-6 1 0,19 0 2 4,17 0 2 5,14 0 1 36,5 0-1-45,17 0 2 0,14 0 1 0,13 0 0 0,21 0 3 0,9 0 2 7,29 0-2 1,4 0-2 43,11 0 6-51,-5 0-9 0,-27 0 7 0,-14 0-5 1,-22 0 1-1,-23 0-4 0,-14 0 0 6,-20-13 0 50,-10-7 0-56,-15-9 0 0,-10 1 0 2,-7 3 0 0,-20 4 0-2,-9 14 0 0,-7-3 0 1,-6-5 0 16,-4 11 0-17,4 4 0 11,-12-8 0-10,2 8 0 46,-3 0 0-46,-10 0 0-1,2 0 0 0,-2 0 0 0,0 0 0 0,0 0 0 5,0 0 0 0,4 0 0 25,22 0 0-30,-12 0 0 0,22 0 0 0,-13-10 0 32,-6 10 0-32,-4 0 0 0,-7 0 0 0,-2 0 0 29,-4 0 0-29,0 0 0 0,0 0 0 0,0-7 0 29,13 4 0-29,6-5 0 0,13-2 0 0,-1 3 0 31,-3-1 0-31,3-9 0 0,-3 12 0 0,-5 5 0 31,-6-7 0-31,-9 7-5 0,-2-9-2 0,3 9-1 28,-3-9-3-28,7 2-2 0,-7 4 1 0,5-5 9 27,3-2 3-27,1-1 0 0,2 3 1 9,-8 8-1-5,-5-6 1 42,2 6-2-46,-6 0-5 0,0 0-8 0,0 0-8 0,0-3 1 1,0-22 4 11,0-12-2-12,0-20 19 54,0-21 2-54,0-24-1 0,-19-35 0 0,-4-44 0 0,8-39-1 0,-6-25 0 0,-2-26 1 7,0-1-1 1,-11-11 0 41,-6 10 0-47,6 25 0-1,-8 22 2-1,11 35-2 0,3 27 1 0,11 37 0 1,5 34-1 12,10 18 0-13,2 26 0 45,0 17 0-45,0 7-1 0,0 9 1 0,-5 13-38 0,5-3-72 0,-4 6-37 13,4-4-36-8,0 4-54 39,0 0-408-44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3T20:48:46.9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4938">
    <iact:property name="dataType"/>
    <iact:actionData xml:id="d0">
      <inkml:trace xmlns:inkml="http://www.w3.org/2003/InkML" xml:id="stk0" contextRef="#ctx0" brushRef="#br0">12107 11842 122 0,'0'0'115'3,"0"0"-56"13,0 0 29-15,270 12-20 13,-224 7 36-14,2 6 65 15,-14 0-16-15,4 0-58 18,-11-10-3-18,-10-2-9 14,-6-9-16-14,-7-4-2 15,-4 0-7-15,0 0-12 16,0 0-8-16,0 0-14 15,0 0-11-15,0 0-5 18,-27 0-1-18,-60 0 13 1,-35 0 27 15,-30 0-24-16,-4-7 6 13,-14-3-6-13,3 10-2 14,13-2-12-14,17 2-4 18,19 0-2-18,13 0-1 15,21 0-1-15,10 0 0 17,23 0 1-17,20 0 3 14,12 0 0-14,15 0 7 15,4 0 6-15,0 0 14 15,0 0 3-15,82-17-8 20,44-8-5-20,53 1-19 0,22 2 6 15,11 10 12-15,5 12 3 16,-12 0 19-16,-13 0-19 15,-30 10 3-15,-25 10-11 14,-32-9-3-13,-23 3-3 15,-23-11-1-15,-23-3-3 4,-21 0-2 3,-2 0-3 9,-13 0 1-17,0 0-2 14,0 0-3-14,-5 0 3 15,-108 0 1-15,-52 0 5 16,-48 0 9-15,-2-24-15 3,30 2 0 6,31 7 0-5,32 8 0 6,40 1 0-8,31 6 0 12,28 0 0-15,15 0 0 15,8 0 0-15,0 0 0 16,12 0-17-16,73 9-62 14,41 45-176-14,-59-24-118 15,1 21-548-15</inkml:trace>
    </iact:actionData>
  </iact:action>
  <iact:action type="add" startTime="7069">
    <iact:property name="dataType"/>
    <iact:actionData xml:id="d1">
      <inkml:trace xmlns:inkml="http://www.w3.org/2003/InkML" xml:id="stk1" contextRef="#ctx0" brushRef="#br1">13544 14230 646 0,'0'0'294'13,"0"0"-133"-12,0 0-25 14,0 0-4-15,0 0 42 16,-348-37-37-16,95 15-24 15,-46 9-33-15,-15 13-22 16,4 0-13-16,34 7-20 13,40 31-14-13,43 2-7 19,49 6-4-19,30-5-24 12,39 0-50-11,22-4-79 16,47-5-76-17,6-28-131 15,40 7-722-15</inkml:trace>
    </iact:actionData>
  </iact:action>
  <iact:action type="add" startTime="7739">
    <iact:property name="dataType"/>
    <iact:actionData xml:id="d2">
      <inkml:trace xmlns:inkml="http://www.w3.org/2003/InkML" xml:id="stk2" contextRef="#ctx0" brushRef="#br1">13226 16784 641 0,'0'0'205'4,"0"0"-95"6,0 0 8-6,0 0-47 13,0 0-1-17,-264 24 62 16,37-24-3-16,-51 0-36 10,-26 0-12 5,-6 0-20-15,15-3-27 18,40-9-16-18,32-13-13 0,42 16 0 18,46 9-5-17,34 0-29 9,27 16-62-7,40 39-71 14,34-30-145-17,0-5-499 14</inkml:trace>
    </iact:actionData>
  </iact:action>
  <iact:action type="add" startTime="8452">
    <iact:property name="dataType"/>
    <iact:actionData xml:id="d3">
      <inkml:trace xmlns:inkml="http://www.w3.org/2003/InkML" xml:id="stk3" contextRef="#ctx0" brushRef="#br1">13230 18623 736 0,'0'0'188'6,"0"0"-31"9,0 0-28-15,-268 0 29 21,11 0-24-21,-55 0-32 0,-48 0-12 10,-9 0-30 6,24 0-27-16,37 0-11 18,47 7-13-18,42 39-9 1,52-2-24 15,34-6-99-16,133-30-74 14,0-8-207-14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3T20:48:46.9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4938">
    <iact:property name="dataType"/>
    <iact:actionData xml:id="d0">
      <inkml:trace xmlns:inkml="http://www.w3.org/2003/InkML" xml:id="stk0" contextRef="#ctx0" brushRef="#br0">12107 11842 122 0,'0'0'115'3,"0"0"-56"13,0 0 29-15,270 12-20 13,-224 7 36-14,2 6 65 15,-14 0-16-15,4 0-58 18,-11-10-3-18,-10-2-9 14,-6-9-16-14,-7-4-2 15,-4 0-7-15,0 0-12 16,0 0-8-16,0 0-14 15,0 0-11-15,0 0-5 18,-27 0-1-18,-60 0 13 1,-35 0 27 15,-30 0-24-16,-4-7 6 13,-14-3-6-13,3 10-2 14,13-2-12-14,17 2-4 18,19 0-2-18,13 0-1 15,21 0-1-15,10 0 0 17,23 0 1-17,20 0 3 14,12 0 0-14,15 0 7 15,4 0 6-15,0 0 14 15,0 0 3-15,82-17-8 20,44-8-5-20,53 1-19 0,22 2 6 15,11 10 12-15,5 12 3 16,-12 0 19-16,-13 0-19 15,-30 10 3-15,-25 10-11 14,-32-9-3-13,-23 3-3 15,-23-11-1-15,-23-3-3 4,-21 0-2 3,-2 0-3 9,-13 0 1-17,0 0-2 14,0 0-3-14,-5 0 3 15,-108 0 1-15,-52 0 5 16,-48 0 9-15,-2-24-15 3,30 2 0 6,31 7 0-5,32 8 0 6,40 1 0-8,31 6 0 12,28 0 0-15,15 0 0 15,8 0 0-15,0 0 0 16,12 0-17-16,73 9-62 14,41 45-176-14,-59-24-118 15,1 21-548-15</inkml:trace>
    </iact:actionData>
  </iact:action>
  <iact:action type="add" startTime="7069">
    <iact:property name="dataType"/>
    <iact:actionData xml:id="d1">
      <inkml:trace xmlns:inkml="http://www.w3.org/2003/InkML" xml:id="stk1" contextRef="#ctx0" brushRef="#br1">13544 14230 646 0,'0'0'294'13,"0"0"-133"-12,0 0-25 14,0 0-4-15,0 0 42 16,-348-37-37-16,95 15-24 15,-46 9-33-15,-15 13-22 16,4 0-13-16,34 7-20 13,40 31-14-13,43 2-7 19,49 6-4-19,30-5-24 12,39 0-50-11,22-4-79 16,47-5-76-17,6-28-131 15,40 7-722-15</inkml:trace>
    </iact:actionData>
  </iact:action>
  <iact:action type="add" startTime="7739">
    <iact:property name="dataType"/>
    <iact:actionData xml:id="d2">
      <inkml:trace xmlns:inkml="http://www.w3.org/2003/InkML" xml:id="stk2" contextRef="#ctx0" brushRef="#br1">13226 16784 641 0,'0'0'205'4,"0"0"-95"6,0 0 8-6,0 0-47 13,0 0-1-17,-264 24 62 16,37-24-3-16,-51 0-36 10,-26 0-12 5,-6 0-20-15,15-3-27 18,40-9-16-18,32-13-13 0,42 16 0 18,46 9-5-17,34 0-29 9,27 16-62-7,40 39-71 14,34-30-145-17,0-5-499 14</inkml:trace>
    </iact:actionData>
  </iact:action>
  <iact:action type="add" startTime="8452">
    <iact:property name="dataType"/>
    <iact:actionData xml:id="d3">
      <inkml:trace xmlns:inkml="http://www.w3.org/2003/InkML" xml:id="stk3" contextRef="#ctx0" brushRef="#br1">13230 18623 736 0,'0'0'188'6,"0"0"-31"9,0 0-28-15,-268 0 29 21,11 0-24-21,-55 0-32 0,-48 0-12 10,-9 0-30 6,24 0-27-16,37 0-11 18,47 7-13-18,42 39-9 1,52-2-24 15,34-6-99-16,133-30-74 14,0-8-207-14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7T04:30:13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95">
    <iact:property name="dataType"/>
    <iact:actionData xml:id="d0">
      <inkml:trace xmlns:inkml="http://www.w3.org/2003/InkML" xml:id="stk0" contextRef="#ctx0" brushRef="#br0">29106 6719 106 0,'15'-8'46'2,"-11"4"3"36,13-8-11-38,14 8 11 0,7-18 1 0,9 3-5 0,5 5 0 14,12-5 4-14,3 19-3 11,-12-3-8 1,12-3-5-12,3 2 2 18,25 14-7-18,1-10 11 13,4 0-6-13,22-6-9 18,19 6-5-17,17-7 0 13,-11 20-1-14,-1-10-2 15,-9-3-5-15,4 0 3 20,-10-3-5-20,-9-3 0 0,-29 2-3 11,-13 4 3 8,-17-3-2-19,-36 6 0 0,-12-3-3 13,-15 10 0-13,0-16 0 19,-2 12-1-19,-2-12-2 11,4 15-1-11,-5-9 6 20,10-3-3-19,-10 6-2 0,10-3-1 9,-14 0 0 10,3 0 0-20,-110 44 0 0,-10-23 0 10,-30-12 0 12,-40-2-1-22,-9-14 0 0,-3-17 0 9,22-14 0 14,3 1-1-23,57 21 1 1,12-6 1 8,36 16 0-7,29-3 0 17,41 18 0-18,16-9 0 1,-4-9 0 7,-1 5-1 4,7 4-1-13,49 25 0 20,133 19-1-20,35 2 3 11,39-10 0-11,31-27 1 22,13 7-1-21,-102-20 1-1,-20 8 1 11,-57-4 1 3,-24-4 1-14,-16-5-1 19,-58 15 0-19,-26-12-1 0,-7 6 0 10,-19 0-2 13,13 6-2-23,-28-6-5 0,-187-9 7 9,-30-7 1 15,-2 6-1-24,-11 23 0 0,22-9 2 11,38 1-1-11,29 11-1 13,38-19 1-13,40 3-1 18,48 7 0-17,45-7 1 10,15-7-1-11,-3 1 0 22,7 3 2-22,183-10 1 0,65 29-2 18,28-7 0-18,-2-1 0 14,-61 9 0-14,-77-5 1 12,-52-5-1 1,-42 5 1-13,-40-6-2 21,-17-12 1-21,-17 6-1 0,7 0-1 12,-9 13-3-12,-238-4 3 20,-5-15 1-20,-37-10-1 13,17 4 2-13,46 5 0 11,63 7 0 13,51 0-1-24,61 7 1 0,61-7 0 0,10 0 0 10,3-7 11 3,61 10 6-13,178 26-13 22,41 11-3-21,17-19-2-1,-32 4 2 10,-94-18-1 4,-52 3 1-14,-54 2 1 20,-55-12 1-20,-23 3 4 0,-8-3-7 12,2 0 2 2,-3 10-3-14,-41-2-3 19,-163 12 3-19,19-4 0 0,-17-5-1 15,38 2 0-14,26-9 1 22,31 4-1-22,47-8 1-1,64 0 0 24,5 0 0-24,19-8 2 0,-4 8-2 13,175-17 0-13,39 34 1 20,28-5-1-19,-44-6 0-1,-76 6 2 9,-55-5-2 13,-75-14 0-21,-3 14 0-1,-10-7-1 9,-11 9-4 13,-25 3-1-22,-161 13 5 0,-1-18 0 10,-24-22 0 9,30 2 2-19,40 1 1 0,53 2 2 14,35 10-4-14,62 0 1 12,14-3 0-12,7-4 0 20,-9-2 7-20,42 18-6 11,104-6 1-11,-45 14-2 78,-1-5-1-78,-41-4 0 0,-4-1-1 0,-40 10-5 0,-19-6-14 0,-9-14-22 0,-12 6-31 0,-40 76-30 0,-29-18-75 0</inkml:trace>
    </iact:actionData>
  </iact:action>
  <iact:action type="add" startTime="9131">
    <iact:property name="dataType"/>
    <iact:actionData xml:id="d1">
      <inkml:trace xmlns:inkml="http://www.w3.org/2003/InkML" xml:id="stk1" contextRef="#ctx0" brushRef="#br0">29869 15849 334 0,'42'0'106'0,"-2"15"-35"19,0-15-2-19,19 0-27 0,19 10 5 10,23-8 0 11,30-4-5-21,16-8-7 0,55 0-5 11,-20-4-4 12,-16 3 0-23,-6 11-4 0,5 11-10 9,-1 3 3-9,-65-11-3 17,6 14 3-16,-33-9-9 12,-26 11 0-13,-29-31-1 13,-27 24-2 6,20-12-1-19,-10 0 0 0,0 0-1 14,0 0 0-14,0-12-1 18,0 12 0-17,0 0 3 10,0 0-2-11,-10 0-1 19,3 12-2-18,7-12-2 10,-12 10 0-11,-22-20 4 30,-137 32 2-30,20-31-1 0,-64 6-1 0,-23-15 1 22,-59-1-1-22,-28 9 1 0,28-14-1 13,57 17 0-12,39 7 1 10,56 3-1 10,31 1 1-21,45 5-1 1,43-4 0 9,31-5 0-10,14-5-3 22,-2 2 3-20,1 6 1-2,157 2-1 9,49 15 0 106,73-8 0-114,38 3 0-1,42-23 1 0,-71-3 0 0,-39 3 2 0,-54 8 1 0,-2-25 0 0,-32 25-1 0,-46-9-2 0,-7-2 1 0,-54 11 0 0,-20 0-2 0,-45 0 3 0,-9 0-2 0,-3 0-1 3,-1 0-1 9,0 7-2 0,-28 6 3-12,-162 27 0 13,2-18 2-12,-69-15-1 20,-15-14-1-21,10 10-2 0,41-6 2 10,-31 3-2 4,67-10 2-14,26 2 0 19,49 1-1-19,68 3 1 13,48-2 0-13,19 4-1 15,-15 4 3-15,0-2-3 19,93-22 2-18,112 25 2-1,12 16-1 11,32-6-1 7,-11-13 0-18,-41 4 1 0,-56 14-1 13,-38-28 0 8,-33 20 1-21,-46-10-1 0,-28 0 2 12,-19 3-3-12,19-3 0 20,-30 9-1-19,-229 40 0 12,12-38 1-13,-35 7-2 12,-45-18 2-12,41-18 1 20,73 18 2-20,51-7-3 0,52 7 2 11,81-8-1 10,39 12-1-21,9-12 1 0,-6 8 3 11,149 19-2 3,95 27-2-14,34 7 0 20,-17-5 0-19,-70-6 0-1,-56-23 0 12,-53 6 0-12,-66-12 0 14,-21-13 0 6,-12-9 0-20,-10 18 0 0,9-9 0 12,-28 0 0-12,-172-38-1 21,-1 19 1-21,-26-5-1 1,44 6 2 10,37-11-2 3,39 22 2-14,53 4-1 18,51 3 0-17,12 0 0 11,8 0 1-12,71 0-1 20,121 22 0-20,51 20 0 0,27 7 0 10,-58-24 0 14,-45-22 0-24,-57 22 0 1,-63-9 0 9,-44-16 0-10,-26 0 0 18,7 0 0-18,-2 5 0 13,-72-10-1-13,-127-2 0 12,3-11 0 10,-19-10 1-22,23-1-1 0,52 29 1 2,32-15 1 9,81 15 0 3,29 0 0-14,8-4-1 19,6 4 1-19,58 12-1 0,155 17 0 12,7 12 0 2,-28 8 0-14,-48-21 0 20,-32-3 0-20,-31-18 0 1,-49-3 0 10,-46-4 0 11,-9 6 0-22,-2-4 0 0,-10 7 0 11,-146 3 0-10,22-12 0 19,-22-4 0-20,15 4 0 12,44 0 0-11,49 0 0 11,55 0 0-12,8 0 0 22,8 0 0-22,3-8 0 0,-7 16 0 10,21-16 0 11,64 16 0-21,-66-16 0 0,-19 8 0 11,0 0 0-10,-18 0 0 11,14 0-20 9,-9 0-25-21,-6 0-43 0,5 0-35 13,-41 12-109-13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7T05:02:35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57">
    <iact:property name="dataType"/>
    <iact:actionData xml:id="d0">
      <inkml:trace xmlns:inkml="http://www.w3.org/2003/InkML" xml:id="stk0" contextRef="#ctx0" brushRef="#br0">2683 2748 303 0,'0'0'86'3,"19"-7"-11"10,-14 7-12-12,1 0-10 15,-6-6-13-16,4 6-3 14,-4-19 9-14,0 22 0 16,6-10-11-16,-12 7 2 14,12-4-8-14,-12 0-5 16,6-2-6-16,6 6-6 14,-16-3-2-14,14 3-3 23,-4 0 0-23,-36-4-3 0,-27-4 13 15,23 1-9-15,-11-3 1 14,-8 10 4-14,-4-7-2 16,-11 7 2-16,-12 7-3 14,-9-14 0-14,0 7-10 16,-14 11 0-16,-24-2 0 14,23-12 0-14,3 3 0 16,6-6 0-16,10 6 0 14,-12-19 0-14,15 19 0 17,5-4 0-17,7 4 0 13,1 7 0-13,11 9 0 16,-1-10 0-16,12 1 0 22,7-7 0-22,10 0 0 0,13-4 0 16,4 4 0-16,15-3 0 14,4 3 0-14,0-6 0 16,4 12 0-16,-8-6 0 14,8 0 0-14,-4 0 0 16,0 3 0-16,0-6 0 14,0 3 0-14,0 0 0 14,0-6 0-14,-4 15 0 16,4-5 0-16,0-4 0 16,-36-4 0-16,28 12 0 14,-11-8 0-14,8 0 0 16,-2 4 0-16,7 3 0 15,4-7 0-14,-6 6 0 14,8-15 0-15,0 18 0 21,4-15 0-21,-8 16 0 0,4-6 0 15,4-4 0-15,-27 32 0 16,18 0 0-16,10 1 0 14,-10 5 0-14,5 3 0 16,9 6 0-16,-5 6 0 13,7 2 0-13,-3 2 0 16,0-1 0-16,5 19 0 14,-2-1 0-14,1 7 0 16,9 3 0-16,-8 11 0 14,4-8 0-14,-13 6 0 16,4 14 0-16,-1-9 0 22,-3-16 0-21,-4-21 0-1,0-29 0 13,0 10 0-13,0-27 0 16,0-10 0-16,0 11 0 16,0-16 0-16,0 0 0 14,0 9 0-14,0-18 0 16,0 18 0-16,0-2 0 15,0 34 0-15,4-50 0 15,-8 18 0-15,8-9 0 14,-4 0 0-14,0 0 0 16,-4 0 0-16,8 0 0 15,-4 0 0-15,-4 0 0 15,4 0 0-15,13-9 0 23,-22 9 0-23,9 0 0 0,15-7 0 14,-15 7 0-14,4 0 0 16,-2 0 0-16,-2 0 0 14,0-4 0-14,97 8 0 16,-48 3 0-16,20 2 0 14,1 0 0-14,1-9 0 15,20 7 0-15,14 2 0 14,-1-6 0-14,-3-11 0 16,6 21 0-16,-8-9 0 14,-17 0 0-14,20 4 0 16,-18-8 0-16,-8 7 0 22,-5 2 0-22,-28-9 0 1,5 4 0 10,-18-4 0 4,14 8 0-15,-10 5 0 5,-1-4 0 5,16-6 0 13,-11-3 0-23,6 17 0 0,-4-17 0 6,-6 2 0 1,1 11 0 4,1-3 0-11,-15-2 0 17,9-8 0-17,-30 12 0 14,29-9 0-14,-16-6 0 16,-26 6 0-16,13-3 0 14,13-3 0-14,-26 3 0 22,26 0 0-22,-26 0 0 0,13 0 0 9,13 3 0 13,-13-3 0-21,0-3 0-1,0 3 0 15,0-9 0-15,-15 18 0 9,47-46 0 13,-3 16 0-22,-16 5 0 0,4 0 0 13,-26 7 0-12,18 18 0 14,-18-9 0-15,9 3 0 14,0-6 0-14,9 3 0 16,-18 0 0-16,18 0 0 14,1-37 0-14,7-26 0 16,-8 8 0-16,1-2 0 13,-10-33 0-13,-19-38 0 16,2-6 0-16,-2-9 0 22,-2-8 0-22,2 8 0 0,-21 7 0 16,30 17 0-16,-9 26 0 14,2 15 0-14,17 27 0 17,-17 1 0-17,17 17 0 14,-17-8 0-14,17 4 0 14,-8 1 0-14,-9 6 0 16,17 17 0-16,8 13 0 16,-16-2 0-16,8 10 0 13,0-16 0-13,0 16 0 22,-6-14 0-22,12 12 0 0,-6 1 0 8,-6-20 0 16,12 13 0-24,-12 0 0 0,6 6 0 16,0 1 0-16,-5-7 0 7,5 0 0 15,0-13 0-22,-54 31 0 0,-33-18 0 14,7 0 0-14,-6-5 0 15,8 5 0-15,-21 0 0 14,12 5 0-14,-37 8 0 17,14-6 0-17,-20 5 0 13,3-2 0-13,5-10 0 17,-11 0 0-17,20-10 0 19,3-2 0-17,9-1 0 1,17 6 0 5,12-11 0 5,13 7 0-13,4 0 0 15,9 5 0-15,2-6 0 22,6 5 0-22,17-5 0 0,2 12 0 13,10 0 0-12,9 0 0 14,0 0 0-15,-10 0 0 14,24 0 0-14,-14 0 0 16,0 0 0-16,-10 0 0 16,25 0 0-16,-49 16 0 14,21-9 0-14,-18 10 0 14,26-17 0-13,5 4 0 22,-4-4 0-23,4-4 0 1,4 8 0 11,-4-4 0-12,0 38 0 12,19 35 0 8,-2-12 0-20,-4 0 0 0,2 0 0 16,-5 4 0-16,11 13 0 14,-8-20 0-14,-9 14 0 16,13-7 0-16,-9 14 0 14,-3-1 0-14,-1-13 0 16,11 4 0-16,-11-3 0 13,0-1 0-13,-4-3 0 16,8-9 0-16,3 0 0 14,-9 9 0-14,9 20 0 16,-7-5 0-16,0-13 0 15,-4-10 0-15,0-9 0 16,4-12 0-16,-4-10 0 22,0 2 0-22,-4-1 0 0,4-11 0 9,-4-13 0 11,8 0 0-19,-8 0 0-1,19 4 0 9,-15-8 0 12,0 1 0-21,0 3 0 1,4 0 0 12,-8 0 0-13,8 0 0 17,0 0 0-17,-8 0 0 16,4 0 0-16,0 0 0 13,0 0 0-12,67 3 0 12,-8 1 0-13,9 11 0 16,1 0 0-16,3 1 0 22,12-4 0-22,15-8 0 0,7-4 0 16,9-10 0-16,-13 10 0 7,1 10 0 15,-8-7 0-22,14 2 0 0,-20-10 0 14,12 10 0-14,-38-17 0 16,15 19 0-16,-4-10 0 14,-7 16 0-13,1-13 0 14,-9 2 0-15,-19-9 0 14,-11 14 0-13,-6-9 0 15,-4 10 0-16,-19-8 0 14,0-8 0-14,0 16 0 15,0-16 0-15,0 16 0 23,0-16 0-23,-8 8 0 0,16 0 0 14,-8 0 0-14,-8-5 0 16,16 5 0-16,1 5 0 14,-13-5 0-14,4-5 0 16,0 12 0-16,16-14 0 14,35-13 0-14,-51 20 0 16,0 0 0-16,8 2 0 14,-24-2 0-14,68-22 0 17,-24 16 0-17,24-10 0 15,-33 8 0-15,15 4 0 15,-28 13 0-15,-6-9 0 15,0-9 0-15,13 18 0 16,-13-9 0-16,0-9 0 20,0 9 0-20,0 0 0 0,0 0 0 16,0 0 0-16,0 0 0 15,-13 9 0-15,13-9 0 16,13-9 0-16,-13 18 0 14,-13-18 0-13,26 18 0 15,-13-18 0-16,0 18 0 10,0-9 0-10,0-9 0 17,-13 9 0-17,26 0 0 16,-26 0 0-16,13 0 0 14,0 0 0-14,0 0 0 15,13 0 0-15,31-78 0 16,-35 13 0-15,1-17 0 14,-20-23 0-15,10-34 0 19,-17 3 0-19,-11 2 0 0,20-5 0 16,-11 17 0-16,9 8 0 14,-3-13 0-14,-4 9 0 17,17 8 0-17,-19-2 0 16,19 34 0-16,0 26 0 15,-8 32 0-15,8 12 0 14,0 10 0-13,0-2 0 14,0 0 0-15,8-2 0 13,-23 4 0-13,30-2 0 16,-30 0 0-16,15 0 0 24,0 9-11-24,-19-9-47 0,17 0-39 7,-19-9-46 15,-8-22-6-22,-24-19-189 0</inkml:trace>
    </iact:actionData>
  </iact:action>
  <iact:action type="add" startTime="17389">
    <iact:property name="dataType"/>
    <iact:actionData xml:id="d1">
      <inkml:trace xmlns:inkml="http://www.w3.org/2003/InkML" xml:id="stk1" contextRef="#ctx0" brushRef="#br0">1640 1899 204 0,'0'-5'179'23,"7"5"-107"-22,-7 0 2-1,4-4-6 13,0 4-19-13,-4 0-7 15,6-3 1-14,-12-9-14 253,10 7-5-254,17-7 6 0,17-12 3 0,4-10-2 0,24 6-2 0,16-4-1 0,17 4-11 0,13-2 1 1,29 6-4-1,-6 12 2 0,6-5 2 0,-15 17-13 0,-12-4-5 0,-23 1 0 0,-18-6 0 0,-24 6 0 0,-15-3 0 0,-34 12 0 0,0-16 0 0,4 20 0 0,-4-20 0 0,0 10 0 0,-4 0 0 0,-1 4 0 0,-5-4 0 0,-28-17 0 1,-107-50 0-1,-7 4 0 0,-13 3 0 0,7-6 0 0,-10 5 0 0,14 15 0 0,4 7 0 0,-10 5 0 6,46 18 0 19,24 16 0-25,22 0 0 1,26 0 0 8,6 0 0-6,22-8 0 12,14 8 0-15,0 0 0 16,0 8 0-16,6-8 0 13,-6 0 0-13,4 0 0 16,-8 0 0-15,8 0 0 17,68 57 0-18,25 11 0 8,-9 11 0-3,16 7 0 8,22 24 0-13,-4 9 0 15,-19 11 0-15,-8-15 0 14,-17-25 0-14,-19-17 0 16,-10-33 0-16,-20-22 0 22,-39-26 0-22,24 2 0 1,-22 6 0 12,8-4 0-13,-6 4 0 16,12-3 0-16,2-29 0 16,-8-87 0-16,5 18 0 14,-18-18 0-14,5-22 0 14,-20-4 0-13,-3-2 0 14,-9-6 0-15,18 16 0 14,-3 2 0-14,8 8 0 16,0 5 0-16,17 7 0 23,-8 8 0-23,4 27 0 0,4 17 0 7,4 38 0 15,0 31 0-22,-8-6 0 1,4 0 0 14,4 0 0-15,-8 4 0 14,0-1 0-14,8 1 0 16,-12 21 0-15,-20 73 0 12,7-3 0-13,-13 17 0 16,-20 36 0-15,-5-16 0 12,-19 22 0-13,-17-6 0 16,6-5 0-16,5-21 0 16,21 3 0-16,-11-10 0 15,17-15 0-15,9-7 0 14,14-3 0-14,7-21 0 15,6-16 0-15,14-11 0 22,3-30 0-22,4-9 0 0,0-6 0 15,4 3 0-15,-4 0 0 15,0 0 0-15,0 0 0 14,0 0 0-14,4 0 0 16,-8-4 0-16,4 4 0 14,0 0 0-14,4 0 0 16,-8 0 0-16,8-6 0 14,-4 6 0-14,3 0 0 16,-3 0-13-16,71 6-128 14,-31-12-31-13,11-9-181 21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7T06:00:13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353">
    <iact:property name="dataType"/>
    <iact:actionData xml:id="d0">
      <inkml:trace xmlns:inkml="http://www.w3.org/2003/InkML" xml:id="stk0" contextRef="#ctx0" brushRef="#br0">1668 8095 260 0,'-13'0'75'104,"13"0"-16"-104,0-3 11 0,4 6-6 0,-12-6-14 0,12 3-9 0,-4 0-8 0,4 0 7 0,-12 0-6 0,8-4-5 0,-4 4-10 0,8 4-3 0,0-8 0 0,-8 4-2 0,0-6-4 21,18-6-2-20,35-11-6-1,-15 2 3 14,8-3-1-14,23-14-1 16,-17 26 3-16,1-17 2 13,-1-3-3-13,20 17-1 17,-9-19 0-17,0 15-1 13,-13 6 0-13,-2-3 2 17,1 8-2-17,1 8 1 13,11-13 3-13,0 1-2 17,12 15 1-17,-20-3-1 21,18-9 1-21,-33 27-2 0,6-22 0 8,15 15-3 14,8 3 4-22,-36-10-4 0,-8 3 3 14,26 18-3-14,-26-13-1 17,16 9 2-17,-26-8-2 13,1-13 1-13,-10 4-1 17,0-1 1-17,0-16-1 14,0 23 0-14,15 23 0 16,4 2 0-16,-4-25 0 14,-5-10 0-14,-5 6 0 16,-10 0-1-16,10-3 1 14,-1-3 0-14,2 22 0 17,7-28 0-17,-7 19-1 21,-6-20 1-21,0 1 0 0,-6 12-1 8,12-12-3 14,-12 12 2-22,12-12-1 0,-25 6 2 16,32 6-3-16,-32-6 2 14,-15-6-4-14,-29 6 5 16,2-12 0-16,-9 12-4 14,-6-4 1-14,11 4 2 15,10-3 2-15,3 6 0 18,3-6 0-18,24 6 0 14,21-3 0-14,-9 0 0 13,13 0 0-12,-6 4 0 14,12-8 0-15,-12 4 1 14,12 4-1-14,2-11 2 16,-14 10-2-16,12 1 3 22,-1-8 1-22,-5 4 4 0,71 12-6 14,7 5-1-14,-17 4 1 16,19-18-2-16,-2 2 3 13,-19 2 0-13,15-3 0 17,-21 5 1-17,6-9-1 14,-6 3 0-14,-28-3 2 16,-15 0-3-16,-12 0 2 14,17 0-1-14,-7-3-3 16,-5-1 0-16,-6 4 1 14,12 4 1-14,-18-4-2 17,12 0 1-17,-3-4-1 21,0 8 1-21,0-17 0 0,0-65 1 16,-24 9 5-16,-1-17-3 15,-9 8 5-15,20 2 0 15,-14-14-2-15,7 12-2 14,15 28-1-14,-7 17-2 16,26 41-2-16,-13-16 0 13,-13 22 0-13,13-14 0 17,0 4 0-17,0-8 0 14,0-4 0-14,-2 16 0 16,2-8 0-16,0 7 0 14,0-22-22-14,0 30-37 16,74 35-93-16,-15-13-60 15</inkml:trace>
    </iact:actionData>
  </iact:action>
  <iact:action type="add" startTime="15113">
    <iact:property name="dataType"/>
    <iact:actionData xml:id="d1">
      <inkml:trace xmlns:inkml="http://www.w3.org/2003/InkML" xml:id="stk1" contextRef="#ctx0" brushRef="#br0">17000 7736 282 0,'6'12'102'3,"11"-15"-9"14,-25 3-15-17,8 0-21 16,0 0-8-16,0 3 10 13,8-3-8-12,-8-7-8 13,2-1-8-14,13 8-7 16,-30-6-2-16,15-1-7 13,49-17-1-13,-35-14-2 16,31 10-3-15,-14-13-1 21,9 7-3-22,5-6 1 0,-5 4 0 16,8 0-2-16,-23-1-3 13,-2 17-5-13,41 2 0 16,-31 3 0-16,26-2 0 15,-2-1 0-15,-17 6 0 16,9 5 0-16,-15 7 0 13,12-17 0-13,-4 9 0 17,2 1 0-17,5 7 0 13,12-4 0-12,-17-6 0 14,15 10 0-15,2-7 0 14,-19 14 0-13,19 3 0 15,-6-6 0-16,0 7 0 14,8 7 0-14,-10-11 0 16,10 8 0-16,-21-2 0 22,17 9 0-22,-8 2 0 0,8-8 0 14,-6-3 0-14,10 2 0 17,4 1 0-17,5 9 0 12,-7-8 0-12,11 12 0 17,-11-1 0-17,-8-9 0 14,2 4 0-14,0 0 0 16,5-10 0-16,-5 3 0 13,-13-13 0-13,-2 9 0 16,0 11 0-16,-14-21 0 16,16 7 0-16,-46-9 0 14,7-3 0-13,7 18 0 14,5-8 0-15,-19-9 0 16,0 4 0-16,0-2 0 16,-4 0 0-16,4 6 0 21,0-12 0-21,0 12 0 0,-10-12 0 14,20 6 0-14,-25 6 0 16,15-6 0-16,0 0 0 15,-4-6 0-15,0 6 0 16,4 10 0-16,-32-7 0 13,-73 6 0-13,29-2 0 16,-6-7 0-15,0 18 0 11,2-8 0-11,-9 4 0 15,13 7 0-16,-4-10 0 22,17 11 0-22,19-10 0 0,23-5 0 13,21-7 0-13,0 0 0 16,2-4 0-16,-2 1 0 14,0 6 0-13,10-3 0 15,-10-3 0-16,4 3 0 14,55 0 0-14,32 0 0 16,-9 0 0-16,9-12 0 14,-5 4 0-14,1-6 0 16,1 11 0-16,-12 6 0 14,-13-3 0-14,-8-11 0 16,-44 11 0-16,14 4 0 23,-12-4 0-23,-18 0 0 0,5 0 0 7,0 0 0 16,-4 0 0-23,0 7 0 0,8-7 0 16,-4 0 0-15,-4 0 0 11,8 0 0-11,-4 0 0 14,0-7 0-15,-4 14 0 14,8-7 0-14,-8 0 0 17,4-7 0-17,4 7 0 13,-4 7 0-12,-4-7 0 15,4 0 0-16,0 0 0 14,4-3 0-14,-8 6 0 16,4 1 0-15,0-8 0 13,-6 4 0-14,12-3 0 16,-6 6 0-16,-6-3 0 15,12-3 0-15,-6 3 0 15,0-4 0-15,-6 4 0 15,3-49 0-15,-20-78 0 16,-23 17 0-16,-5-5 0 2,22 9 0 14,-18 13 0-16,16-2 0 15,8 49 0-15,8 39 0 15,15-1 0-15,-2 11 0 15,4 2 0-15,-2-13 0 16,0 16 0-16,6-8 0 14,-6-8 0-14,-6 8 0 16,12 8 0-16,3-16 0 15,-18 16 0-15,18-16 0 16,-24 16 0-16,13-8-32 22,-4-8-57-22,12 21-45 0,-4 39-137 16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7T06:01:43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53">
    <iact:property name="dataType"/>
    <iact:actionData xml:id="d0">
      <inkml:trace xmlns:inkml="http://www.w3.org/2003/InkML" xml:id="stk0" contextRef="#ctx0" brushRef="#br0">25848 7618 398 0,'6'-4'86'13,"-1"4"-10"-13,-10-9-24 14,10 9-13-14,-5 13 4 16,0-26 0-16,-5 6-10 14,12 17-8-14,-14-17-3 16,14-1-3-16,3 1-1 15,3 7-5-15,16-13 0 17,-1 1-6-17,3 6-4 13,1-16-2-13,4-7 0 15,-7 15 0-15,9-5 0 23,2-6 0-23,-2 10 1 0,-12 5 4 16,-1 3-1-16,2 7 3 13,3 0-3-12,3 4 1 15,-7 3 2-15,7 11-2 11,-3 1-1-12,4 2-1 16,-5 4 2-16,9-9-1 14,-17 9 5-14,13-6-5 17,-15 21 0-17,-9-18 0 13,7-7-2-13,-4 8-3 16,-9-15 1-16,5-5 0 15,-3 16 0-15,2-6-1 17,1-8 0-17,8 6 0 12,-1-2 0-12,-7-4 0 16,-9-1 0-16,4-8 0 22,-8 4-1-21,8-5 1-1,-4 10 0 14,-4-10-2-13,8 5 0 14,-8 0-1-15,4 0-1 14,0-13 1-14,0 13-2 16,-15-25-3-16,-12-28 8 14,-1-12 0-14,-12 18-2 16,2-15 0-16,5 9-1 13,1 21-3-13,-2 7 3 16,22 0 1-16,-7 25 0 14,15-5 1-14,-1 5 1 16,5 0 0-16,0 0 2 15,0 0-2-15,0 0 2 16,5 0 5-16,-5-13-2 21,0 26-1-21,0-8 2 0,0-5 1 17,4 7-1-17,21 27 0 15,15 14-6-15,-8-19 1 15,1 3-1-15,1 15 2 14,2-19 0-13,-7 9 2 14,5-2-1-15,-6 8 1 20,-7-11-2-20,2 12-1 1,-17-16 1 8,3-10 1 5,-9-11-1-14,-5-7-1 16,10 0 0-16,-10 0-1 14,5 0 0-14,-4-7-1 16,4 7 1-16,-55 3 1 22,17 6 6-22,-2-18-7 0,2 6 0 9,13 3 0 11,-6-12 0-20,22 6 0 0,9 6 0 14,0 0 0-14,0-3 0 16,-8 3 0-16,8 3 0 15,0 3-15-15,-11-6-48 16,7 12-60-16,19 32-107 14</inkml:trace>
    </iact:actionData>
  </iact:action>
  <iact:action type="add" startTime="6741">
    <iact:property name="dataType"/>
    <iact:actionData xml:id="d1">
      <inkml:trace xmlns:inkml="http://www.w3.org/2003/InkML" xml:id="stk1" contextRef="#ctx0" brushRef="#br0">28387 11478 341 0,'0'0'82'8,"7"-4"11"13,-7 4-24-21,17 0-18 0,-34 4-7 17,23-1 0-17,19 6-8 13,-4 15-21-12,13 1 2 14,-2-12 2-14,8 24-6 8,23-5-1 11,6 5-2-20,-7-5 0 0,7 4-1 14,26 6-2-14,2-2-2 17,2-15-2-17,-36 0 3 13,26-4 3-13,10-2-4 17,-15 15-2-17,-6-5-1 13,-19 2 1-13,-11 3-1 16,-8-6 1-16,-16-9-2 23,-5-1 0-23,-13-11-1 0,-2-7 0 14,-8 0 1-14,4-3-1 15,0 6-1-15,4-6 1 14,-4 3 0-14,0 0 0 16,-4 0 0-16,4 0 0 16,-6 0-1-16,3 0 0 14,3 0-3-14,-6 3-6 14,-4-3 2-14,-60 5 6 16,11-13 2-16,-17 4 0 15,0 1 0-15,7-12 1 16,3 12-1-16,3 3 1 22,11 0-1-22,35 3 0 0,8-6-2 7,9 3 4 15,2 0-2-22,9 0 2 1,-11 0 5 15,0 0 9-15,38 21 3 12,42 4-16-13,6-8-2 15,-3-15-1-15,-6 7 0 14,-1-5 2-14,-21-4-2 16,0-4 2-16,-23 8 1 14,-5-4 1-14,-14-4 0 17,-9 4-2-17,2-9 0 13,-6 9-2-13,9 9 0 16,-18-9 0-16,18 0 0 15,-9-9 1-15,-9 9-1 16,9 0 0-16,9 0-1 14,-9 0 1-13,-9 0-2 15,9 0 0-16,-10-78 1 21,-3 22 1-21,-10 10 0 0,14 10 1 15,-14 8-1-15,2-5 1 15,6 1-1-15,1 14 0 13,1 11-1-13,13 7-5 16,-11 0-4-16,9 7-15 14,2-10-14-14,-4 6-23 16,-9-3-35-16,11 0-38 14,2-15-165-14</inkml:trace>
    </iact:actionData>
  </iact:action>
  <iact:action type="add" startTime="7657">
    <iact:property name="dataType"/>
    <iact:actionData xml:id="d2">
      <inkml:trace xmlns:inkml="http://www.w3.org/2003/InkML" xml:id="stk2" contextRef="#ctx0" brushRef="#br0">29605 11291 401 0,'0'2'90'13,"2"11"2"-13,-4-13-26 16,-10 40-33-16,-18 6-13 23,5-1 6-23,-21 11-12 0,-5-3-3 13,-21-3 2-13,3 8 0 17,-16-5-2-17,22-9-5 13,-17 10 1-13,19 2 0 16,-19-9-2-16,17-17-5 14,4 12 3-13,-4 4-2 14,1-2 0-15,16-11-1 14,10-3 1-14,-6 0 0 17,21-8-1-17,2-19-1 14,-2 10 1-14,10-4 1 16,-14-6-1-16,25-10-1 21,7 22 1-21,-18-15 0 0,11-4 0 8,11 4-2 14,-11-7 2-22,4-2 0 0,2 9-1 18,-6 0-3-18,13-53 4 13,-7 8-1-13,15 8 1 16,-8 9 0-16,-5 4 0 14,11-1 0-14,-8 12-1 15,-11 10 1-15,0-1 0 14,4-2 0-14,-8 12 0 16,8-6 0-16,-8 0 0 14,-3 0 0-14,14 7 1 16,-14-3 0-16,7 1 4 14,-4-1-5-13,-23 41 9 16,14 9 5-17,5-19 0 14,-5-2-4-14,13-14 0 15,-6 7 1-15,6-26-2 22,0-3 7-22,6 3 2 0,-2 0 8 16,5 0-2-16,-1-6-3 15,-8 6-6-15,61 14-8 13,-12-3-7-13,-18-11 0 16,14-11 0-16,-5 6 0 13,21-11 0-13,-44 6 0 16,25 4-2-16,-19 10-26 14,-2 4-17-14,-6-1-37 16,-9 6-37-16,-8 15-95 15</inkml:trace>
    </iact:actionData>
  </iact:action>
  <iact:action type="add" startTime="9620">
    <iact:property name="dataType"/>
    <iact:actionData xml:id="d3">
      <inkml:trace xmlns:inkml="http://www.w3.org/2003/InkML" xml:id="stk3" contextRef="#ctx0" brushRef="#br0">25671 12175 230 0,'4'-6'142'23,"1"6"-46"-23,1-6-2 0,4 3-22 16,-12 3-8-16,17-4-7 13,-4 4-28-13,14-17-4 16,2 11-6-16,1-29-7 14,3 20-3-14,18-17 2 16,-11 7-2-16,8-12-1 14,15 9 2-14,9-1-2 16,-13 13-2-16,8 8 2 22,-2 11-3-22,-17 2-1 0,24 15-2 9,-17 5 0 12,1-6-1-20,-3 27 0-1,-5-15-1 17,7 15 2-17,2-5-2 14,-15 0 3-14,2-9-2 15,-10-3 1-15,-11-9 2 14,-17-11-4-14,2-6 4 16,-6-3-3-16,0 4 0 14,-10-11-1-14,20 7 0 15,-10 0-1-15,-10 0 0 15,14-5-1-15,-4 10-3 15,0-10-1-15,-8-39-3 14,-7-34 8-13,-15 18-1 15,-6 2-4-16,-6 13 1 22,4-4-1-22,13 11 2 0,-11 6-1 13,17 17 1-13,-8 1-1 17,12-3 4-17,13 17-2 13,-8 9 1-13,14-5-1 16,-4-8 3-16,0 8 3 14,0 0-2-14,0-8 2 17,6 4 0-17,-6 4 5 14,0-4 2-14,6 0 6 17,-6 0-3-17,40 34-1 21,3 14-12-21,3-6 0 0,-12-5 1 8,1-5 1 16,-13-5 3-24,-4 4 2 0,6-16-1 14,-12 2-1-14,-7 2-1 14,9-10 0-14,-20-1-1 15,6-4 1-15,-4-4-4 14,4 0 2-14,-49 50-1 16,-6-18 1-15,-8 8-1 13,6-12 4-14,9 2-2 16,14-6 1-16,13-13-4 14,-6 7 0-14,12-14 0 15,13 5-2-15,-9-5-22 16,5-4-32-16,4 19-28 16,17 15-83-16,-5 10-144 13</inkml:trace>
    </iact:actionData>
  </iact:action>
  <iact:action type="add" startTime="13341">
    <iact:property name="dataType"/>
    <iact:actionData xml:id="d4">
      <inkml:trace xmlns:inkml="http://www.w3.org/2003/InkML" xml:id="stk4" contextRef="#ctx0" brushRef="#br0">28960 16384 147 0,'0'0'52'21,"-10"0"13"-21,10 0-2 0,4 0-5 17,2 0 1-17,-6 0 1 13,13 0-14-13,-17 0-2 16,14 0-3-16,-5 0 6 14,-5 0-4-14,17 19-8 16,2 6-26-16,14-7 3 14,9 18-3-14,9-8 1 16,21-3 1-16,-13 3-2 14,4 5 4-14,-11-8-4 17,7 11-2-17,0-3-3 21,-27-8 0-21,-7-9-2 0,-6 9-1 10,-4-22-1 10,-15-3 1-20,4 0-1 0,-4 0 0 15,0 9 0-15,-12-18-2 15,12 9-1-15,-7 9 0 17,3-9-1-17,4 0 1 14,-21 7-2-14,-48 2 5 13,10 0-2-12,-11-9 1 14,-6 0-4-15,7 0-1 16,16-9-2-16,13 9 4 14,10 0 3-14,22 0 1 16,4 9 0-16,4-9 0 22,10 0 0-22,-16-9 1 0,21-3 2 14,-15 15-2-14,31-10 3 16,33-2-4-16,-20-14 0 14,6 34 4-14,5-11 5 16,2 0-1-16,15 9-2 14,-24 3 1-14,7 4-3 16,4-7 1-16,-21-5-2 15,-13 7 0-15,-6-7 2 16,0-8 1-16,-15 4-3 13,0 4 2-12,-4-4-1 16,-8 0-1-17,8 0 0 20,0 0-2-20,0 0-1 0,-6 0-2 8,6 0 2 16,-4 0-1-24,-34-65 1 0,-15-17 5 15,21 21-5-15,13 13 0 13,-4 20 0-13,4 3 0 17,17 4-2-17,-6 13-19 13,1 8-19-13,3 0-12 16,4 0-33-16,0 0-24 14,21 0-163-14</inkml:trace>
    </iact:actionData>
  </iact:action>
  <iact:action type="add" startTime="14188">
    <iact:property name="dataType"/>
    <iact:actionData xml:id="d5">
      <inkml:trace xmlns:inkml="http://www.w3.org/2003/InkML" xml:id="stk5" contextRef="#ctx0" brushRef="#br0">29976 16245 336 0,'0'0'96'1,"0"-7"-18"12,0 10-10-13,0 4-26 16,-29-1-4-16,-39 13 2 14,-10 11-7-14,-27-5-10 16,-5 20-9-16,-1-5-4 22,-5 4-3-22,-11 9 1 0,16 0 2 9,10 5 1 12,1 11-1-21,4-3 0 1,5-4-6 15,9-15-2-16,6 7-2 13,4-37 0-13,22-5-1 18,-22 13 1-18,34-5 0 13,-10-4 0-13,12-5 0 15,11-1-1-15,25-10 0 14,-9 0 1-13,18 0 2 14,-1 0-2-15,-16-10 1 14,29 2 0-14,-21 8 0 23,4-11-1-23,53-17-1 0,2-15 0 16,-23 15 1-16,-9-19 0 8,17 0-1 13,-14 4 1-21,-20-7-2 0,15 10 2 14,-16 15-1-14,-9 25 1 16,4 0 0-16,-12-4 0 14,8 8-1-14,0-1-5 16,-11 19 6-16,-48 31 0 15,30 12 3-15,-13-18-2 18,-3 15-1-18,3 1 3 12,13 9-2-12,-11 11 1 16,37-55 0-16,-7 9 8 21,2-26 3-21,16-11 10 0,2 0 5 8,-10-4-9 15,36-3-7-23,32 14-5 0,1-14 0 16,3-13 2-15,6 10 0 11,-38-6-5-12,6 13 0 14,-20 3-4-14,-20 0 0 16,-6 0-1-16,0 3-6 16,-6-6-26-16,-3 6-33 14,15 13-52-14,-12 14-42 14,-28 15-288-14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7T06:01:43.45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5" units="cm"/>
      <inkml:brushProperty name="height" value="0.055" units="cm"/>
    </inkml:brush>
  </inkml:definitions>
  <iact:action type="add" startTime="4556">
    <iact:property name="dataType"/>
    <iact:actionData xml:id="d0">
      <inkml:trace xmlns:inkml="http://www.w3.org/2003/InkML" xml:id="stk0" contextRef="#ctx0" brushRef="#br0">3290 5345 409 0,'15'-3'114'2,"-11"-1"-34"-2,-4 4-12 0,7-4-14 42,-7 0-16-41,0 0-1-1,0 1 2 0,0 10-6 0,-7-14-1 0,7 10-3 46,-38-3-6-46,-10-3 10 0,-22-7-18 0,-12 10 2 0,-13 0-15 0,-19 17-2 48,7-2 0-48,-17 10 0 0,-5 5 0 0,-6-23 0 0,21 18 0 0,-12-9 0 4,4-4 0 48,2 13 0-52,16-4 0 0,18-14 0 0,23 11 0 0,19-11 0 0,25-7 0 0,8 0 0 47,-8 0 0-47,17 0 0 0,-6 0 0 0,-5 0 0 0,7 0 0 0,1 0 0 47,5 4 0-47,-6-4 0 0,-2 0 0 1,3-4 0-1,5 8 0 0,0 29 0 47,24 42 0-47,-20-22 0 0,2 6 0 0,7 7 0 0,4 11 0 0,-3 5 0 0,-9-4 0 46,3 9 0-46,-4-9 0 0,3 19 0 0,-7-3 0 0,4-12 0 0,0-9 0 49,-12-13 0-49,12-5 0 0,-8-10 0 0,4-5 0 0,0-19 0 0,0-4 0 49,0-17 0-49,0 0 0 0,4 0 0 0,0 0 0 0,-8 0 0 0,8 0 0 0,-8 2 0 6,4 19 0 38,4 21 0-44,-2-34 0 0,-2-1 0 0,6-7 0 0,-6-7 0 2,5-1 0 44,1 2 0-46,-6 12 0 0,17-19 0 0,71 16 0 0,-16-10 0 0,-9 7 0 48,15-3 0-48,0-19 0 0,-2 19 0 0,-11-5 0 0,15-2 0 0,-21 3 0 3,-4 7 0 45,8 0 0-48,-8 0 0 0,-11 0 0 0,15-5 0 0,-2 10 0 0,-4-10 0 49,-13 10 0-49,-2-5 0 0,21 7 0 0,-32-14 0 0,28 14 0 0,-21-9 0 0,4 10 0 47,-38-8 0-47,-4 0 0 0,4 0 0 0,0 0 0 0,4 0 0 0,-8 4 0 45,4-8 0-45,0 4 0 1,0 7 0-1,0-10 0 0,0-1 0 0,0 11 0 45,0-7 0-45,0-3 0 0,0 3 0 0,0-4 0 0,0 4 0 0,0-6 0 47,0 6 0-47,0 0 0 0,0-2 0 0,0 4 0 0,25-78 0 0,-10 15 0 123,-11-29 0-122,-8-17 0-1,-13-20 0 0,17-41 0 1,-17-20 0-1,15 14 0 0,-17 27 0 0,19 29 0 0,10 24 0 0,-10 32 0 1,9 21 0-1,-7 29 0 0,-4-1 0 0,2 13 0 0,-9 7 0 0,18-7-14 0,-32 6-51 52,14 6-57-52,18 41-59 0</inkml:trace>
    </iact:actionData>
  </iact:action>
  <iact:action type="add" startTime="6432">
    <iact:property name="dataType"/>
    <iact:actionData xml:id="d1">
      <inkml:trace xmlns:inkml="http://www.w3.org/2003/InkML" xml:id="stk1" contextRef="#ctx0" brushRef="#br0">10722 5288 404 0,'22'-7'132'1,"-22"2"-41"45,10 2 0-46,-10-1-31 0,-4 1-11 0,4 6-3 0,0-11-3 0,-11 8-12 50,11 5-8-50,-63 2-5 0,-11-4 11 0,-8 7-23 0,-34-10-6 0,21 12 0 0,-37-9 0 49,1-3 0-49,2-3 0 0,7 6 0 0,6-6 0 0,9 15 0 1,-5-5 0 47,5 2 0-48,22 3 0 0,5 1 0 0,51-5 0 1,16-8 0-1,9 4 0 0,-2-4 0 5,6-4 0 39,0 4 0-44,-9 0 0 0,1 0 0 0,8 4 0 0,-4-4 0 4,16 44 0 42,24 34 0-46,-21 0 0 0,-5-9 0 0,9 17 0 0,2 4 0 0,-12 5 0 48,10-1 0-48,-11 7 0 0,-1 10 0 0,-7-3 0 0,6-1 0 0,4-5 0 0,-16 5 0 48,12-21 0-48,-3-4 0 1,1-4 0-1,-8-17 0 0,8 12 0 0,2 5 0 49,-2-13 0-49,-4-12 0 0,0-3 0 0,4-19 0 0,-4-22 0 0,5-2 0 0,-5-14 0 49,0 7 0-49,6 7 0 0,-6-14 0 0,4 7 0 0,-4-9 0 0,4 9 0 49,3 0 0-49,-9 0 0 0,4-12 0 0,-4 33 0 0,46-46 0 0,15 25 0 0,0-32 0 48,10 40 0-48,5-20 0 0,-25 8 0 0,37 4 0 0,-16 8 0 0,14 3 0 5,-4-11 0 40,13-7 0-45,-22 7 0 0,22 0 0 0,-11 7 0 0,-12-18 0 0,-5 32 0 58,-19-21 0-58,-22 8 0 0,20-8 0 0,-2 3 0 0,-19 5 0 0,19-19 0 0,1 11 0 51,-14 0 0-51,-14 7 0 0,14-7 0 0,-14-7 0 0,0 7 0 0,-9 0 0 0,-6 0 0 4,0 7 0 39,0-14 0-43,0 14 0 0,0-18 0 0,6 22 0 0,-1-26 0 0,-5 19 0 45,12-4 0-45,-12 11 0 1,4-26 0-1,-4 19 0 0,5-8 0 0,-14 19 0 46,9-26 0-46,0 11 0 0,0-4 0 0,0 4 0 0,-10-67 0 0,10-23 0 6,-13 37 0 40,5-44 0-46,8 14 0 0,2-30 0 0,-2 10 0 0,17-11 0 0,-5 13 0 48,7-31 0-47,-15-10 0-1,-8-18 0 0,4-11 0 0,-10 12 0 0,-9 6 0 50,17 23 0-50,-3 8 0 0,-1 28 0 0,6 45 0 0,0 36 0 0,-6 22-22 0,-1-2-48 48,-9 5-42-48,-14 19-66 0,1 20-348 0</inkml:trace>
    </iact:actionData>
  </iact:action>
  <iact:action type="add" startTime="8305">
    <iact:property name="dataType"/>
    <iact:actionData xml:id="d2">
      <inkml:trace xmlns:inkml="http://www.w3.org/2003/InkML" xml:id="stk2" contextRef="#ctx0" brushRef="#br0">20439 5061 404 0,'8'0'155'0,"-3"3"-55"0,-5-3-2 46,-13 0-46-46,21-3-11 0,-16-7-11 0,10 20-7 0,-67 2-3 0,-15-5 21 49,0 7-17-49,-28-3 3 0,-16 1-19 0,-22-12-8 1,-10 13 0-1,0-13 0 49,9 0 0-48,-17 3 0-1,16 7 0 0,-14 1 0 0,10-7 0 0,11 1 0 0,8 8 0 50,-2-6 0-50,13 1 0 0,4 17 0 0,21-18 0 0,13 3 0 0,23-8 0 0,16-2 0 53,-5-2 0-53,10 2 0 0,10-6 0 0,-14 2 0 0,4 1 0 0,2 3 0 0,13 3 0 52,21-6 0-52,-15 3 0 0,8-4 0 0,11 4 0 0,-8 4 0 0,8-4 0 0,8 0 0 48,-8 0 0-48,0 0 0 0,0 0 0 0,-8 3 0 0,16 62 0 0,3-2 0 50,-3-14 0-50,-8-4 0 0,-8-5 0 0,8-8 0 0,-11-1 0 0,17-1 0 0,-1 33 0 100,-10 11 0-99,-3 7 0-1,10 9 0 0,-4 4 0 0,-9-4 0 0,11-8 0 0,-16-1 0 0,16 3 0 0,-5-9 0 0,-3 12 0 0,-7-12 0 0,15 4 0 0,-10-5 0 5,1 4 0 42,1-18 0-47,8 7 0 0,-9-10 0 0,1-25 0 0,8 26 0 0,0-30 0 52,8 4 0-52,-22 5 0 0,20 1 0 0,-6 14 0 0,8-45 0 0,-16 7 0 0,16-14 0 6,-16 0 0 39,8 0 0-45,8 0 0 0,-16 0 0 0,8-14 0 0,0 28 0 0,17-28 0 5,-34 28 0 39,34 18 0-44,-9 12 0 0,1-10 0 0,-9-34 0 0,14 16 0 50,-14-23 0-50,-10 7 0 1,29 0 0-1,-19 0 0 0,0 0 0 0,0 0 0 0,10 7 0 52,39-14 0-52,-7-2 0 0,38 0 0 0,-2-10 0 0,0 10 0 0,4-7 0 1,9-5 0 4,8 14 0 41,-13 7 0-46,18 0 0 0,-18 0 0 0,11-9 0 0,-7 18 0 0,1-23 0 5,14 3 0 41,-20 3 0-46,18 8 0 0,-23-13 0 0,2 5 0 0,-6 4 0 0,-17 4 0 51,0 4 0-51,6-12 0 0,-1-1 0 0,-1 15 0 0,0-12 0 0,-4 6 0 1,4-4 0 48,-8 1 0-49,-13 3 0 0,5-12 0 0,-7 12 0 0,-5 0 0 0,10-12 0 4,-3 6 0 42,4 12 0-46,13 6 0 0,-17-30 0 0,-8 24 0 0,12-6 0 0,-6-13 0 5,-4 20 0 41,11-7 0-46,-12 0 0 0,1-7 0 0,6-3 0 0,-8 20 0 0,0-10 0 50,-3 0 0-50,-7 13 0 0,-1-19 0 0,-17-5 0 0,28 28 0 0,-26-17 0 0,-6 0 0 49,-2-6 0-49,9 12 0 0,-5-6 0 0,13 0 0 0,-17-6 0 0,19 6 0 51,4-4 0-51,13-3 0 0,-13 14 0 0,-6-14 0 0,-7 14 0 0,3-22 0 0,0 15 0 7,-3-13 0 66,18 26 0-73,-9-13 0 0,-13-5 0 1,-6-3 0 0,0 29 0-1,-6-42 0 0,12 21 0 0,-6 0 0 0,-6 21 0 1,12-42 0 4,-12 14 0 42,6 14 0-47,6-7 0 0,-12 0 0 1,-5-7 0-1,22-36 0 0,-39-57 0 52,18-15 0-52,1 25 0 0,9-20 0 0,-10-9 0 0,10-17 0 0,6 14 0 0,2 7 0 7,-16 31 0 38,16 6 0-45,-8-12 0 0,-8 5 0 0,-7 2 0 0,1 7 0 0,-12 5 0 54,12 2 0-54,-24 9 0 0,8 2 0 0,-6 1 0 0,13-1 0 0,0 1 0 0,-4 7 0 52,14-6 0-52,4 19 0 0,3 1 0 0,-2-1 0 0,-3 7 0 0,-1-11 0 0,12 6 0 7,0 23 0 39,-11-9 0-46,9 11 0 0,-2-2 0 0,-1 21 0 0,5-12 0 0,9 6 0 52,-9 0 0-52,-9-3 0 0,9 18 0 0,-10-2 0 0,10 50 0 0,-4-17-51 0,10-30-96 51,11-6-73-51</inkml:trace>
    </iact:actionData>
  </iact:action>
  <iact:action type="add" startTime="10966">
    <iact:property name="dataType"/>
    <iact:actionData xml:id="d3">
      <inkml:trace xmlns:inkml="http://www.w3.org/2003/InkML" xml:id="stk3" contextRef="#ctx0" brushRef="#br0">30195 5143 217 0,'5'2'89'1,"1"-8"21"-1,-12 0-25 0,6 12-23 46,-5-2-5-46,1-8-6 0,-23 8 5 0,-28 4-9 0,4-1-16 0,-24 14 4 52,-8-5-9-52,-20 0 1 0,-11 0-3 0,-25 9-1 0,-2-1-1 0,-15 1-6 0,15-3 1 52,8-11-6-52,-2-7 1 0,-6 3-7 0,8-7-5 0,-31-3 0 0,12 3 0 6,11-8 0 42,2 8 0-48,4-4 0 0,7 12 0 0,-7-4 0 0,17-8 0 0,-19 0 0 0,10 0 0 54,-10 0 0-54,2 12 0 0,22-4 0 0,-1 21 0 0,19-12 0 0,4 2 0 0,14 7 0 6,3-15 0 40,11-4 0-46,10 6 0 0,9-9 0 0,4 0 0 0,14 3 0 0,-12 3 0 52,19-12 0-52,-6 12 0 0,12-12 0 0,13 6 0 0,0 0 0 0,-6 0 0 0,6 0 0 52,-19 0 0-52,0-3 0 0,-6 6 0 0,-13 3 0 0,13 1 0 0,6 11 0 0,0-11 0 52,23-7 0-52,-8 8 0 0,4 17 0 0,0 0 0 0,10 11 0 0,-1 13 0 0,10 7 0 52,-5 12 0-52,-5 5 0 0,4 0 0 0,5 0 0 0,-9-2 0 0,6 22 0 0,2-11 0 54,-11 2 0-54,0-2 0 0,5-17 0 0,-7 6 0 0,6-18 0 0,-1-5 0 0,-9-2 0 7,4-9 0 41,5-2 0-47,-3 2 0-1,-6 4 0 1,4 5 0-1,-2-2 0 0,-2 2 0 1,0-10 0 53,4-18 0-54,-4-11 0 0,7-14 0 0,-7 14 0 0,8-14 0 0,-12 7 0 0,8 0 0 52,-4 0 0-52,11 22 0 0,12 8 0 0,-19-23 0 0,2 10 0 0,11-6 0 0,-17-11 0 52,7 10 0-52,26 2 0 0,-7 1 0 0,-1 2 0 0,13 3 0 0,-13-11 0 0,9 18 0 8,-1 0 0 40,-3-18 0-48,0 11 0 0,16-3 0 0,17-8 0 0,2 7 0 0,-6-10 0 52,30-12 0-52,-13 12 0 0,27 7 0 0,-14-7 0 0,16-12 0 0,-6 21 0 0,6-13 0 5,-35-13 0 42,25 21 0-47,-19-23 0 0,10 15 0 0,-14-8 0 1,10-1 0-1,-2 9 0 58,6 0 0-58,7-16 0 0,-5 24 0 0,-5 0 0 0,9-16 0 0,-20 16 0 0,-2 1 0 0,1-1 0 8,-14-8 0 43,6 0 0-51,13 15 0 0,-11-15 0 0,-12-11 0 0,17 14 0 0,-1-14 0 0,7 7 0 61,0-9 0-61,-4 1 0 0,-3 16 0 0,3-8 0 0,2 1 0 0,3 6 0 0,-20-16 0 0,17 23 0 53,-6-10 0-53,5-10 0 0,-5 20 0 0,-5-20 0 0,15 10 0 0,-11 0 0 0,-27 0 0 7,3 10 0 40,11-10 0-47,-12 7 0 0,9-7 0 0,-11 0 0 0,-2 4 0 0,10-8 0 52,-7-13 0-52,5 27 0 0,-10-20 0 0,-17 2 0 1,12 8 0-1,-3-7 0 0,-14-3 0 6,5-2 0 40,11 12 0-46,-22 0 0 0,-8-3 0 0,-4 3 0 0,8 3 0 0,-2-6 0 54,11 3 0-54,-9 0 0 0,0 0 0 0,-4-10 0 0,3 3 0 0,22-1 0 0,-12 1 0 52,5-11 0-52,-15 15 0 0,20-9 0 0,-4-5 0 0,0-4 0 0,-9 17 0 0,-6-4 0 7,1 1 0 38,-3 7 0-45,8-21 0 0,-5 13 0 0,1 8 0 0,-12 0 0 0,6 4 0 51,-5-4 0-51,10 0 0 0,-5 0 0 0,6-4 0 0,30-29 0 0,-19 24 0 0,6-10 0 53,-9 9 0-53,-3 7 0 0,-11-5 0 0,0 12 0 0,4-16 0 0,-8 12 0 0,4-5 0 9,0 10 0 40,0-5 0-49,4 0 0 0,-8 8 0 0,4-8 0 0,0-8 0 0,0 16 0 0,0-8 0 59,0-8 0-59,0 16 0 0,0-8 0 0,0 0 0 0,-2-8 0 0,4-53-1 0,-4 16 1 0,-13-20-1 52,-2 3 0-52,-10-20 2 0,-5 8-2 0,1 5 1 0,14 0 0 0,-4-21 0 0,0 0 0 54,12-9 0-54,-20-2 0 0,3 11-1 0,7 5 1 0,11 6 0 0,-11 10 1 0,6 3-2 54,7 13 2-54,6 0-1 0,-17 25 0 0,17-4 0 0,-8-5 0 0,-7-9 0 0,-12-4 0 53,14 3 0-53,0 15 0 0,-1-18 0 0,3 4 0 0,11 21 0 0,-4 13 1 0,8 12-1 6,-8-3 0 42,4 6 1-48,-9-6-1 0,22 3 0 0,-26 0-2 0,13 3 2 0,9-3 0 51,-9 0-9-51,-15 6-24 0,15 6-29 0,-8-5-28 0,-5 14-37 0,-33 23-152 0</inkml:trace>
    </iact:actionData>
  </iact:action>
  <iact:action type="remove" startTime="16056">
    <iact:property name="style" value="instant"/>
    <iact:actionData xml:id="d4" ref="#d0"/>
  </iact:action>
  <iact:action type="add" startTime="16055">
    <iact:property name="dataType" value="strokeEraser"/>
    <iact:actionData xml:id="d5">
      <inkml:trace xmlns:inkml="http://www.w3.org/2003/InkML" xml:id="stk4" contextRef="#ctx0" brushRef="#br1">20326 20830 221 0,'0'4'143'3,"0"8"-99"-3,-2 1 9 0,-6-19-26 0,8 14-23 0,0-8-4 0,-4-2-17 0,4 2-37 50,-11 0-24-50,11 25-104 1</inkml:trace>
    </iact:actionData>
  </iact:action>
  <iact:action type="add" startTime="16815">
    <iact:property name="dataType" value="strokeEraser"/>
    <iact:actionData xml:id="d6">
      <inkml:trace xmlns:inkml="http://www.w3.org/2003/InkML" xml:id="stk5" contextRef="#ctx0" brushRef="#br1">26924 21176 368 0,'32'10'131'0,"-22"-10"-56"2,13 7-7 46,-18-14-29-48,-3 14-21 0,-2-7-14 0,19 0-4 0,-15 8-17 0,21-8-25 6,0 0-46 43,7-12-121-49</inkml:trace>
    </iact:actionData>
  </iact:action>
  <iact:action type="remove" startTime="17396">
    <iact:property name="style" value="instant"/>
    <iact:actionData xml:id="d7" ref="#d1"/>
  </iact:action>
  <iact:action type="add" startTime="17398">
    <iact:property name="dataType" value="strokeEraser"/>
    <iact:actionData xml:id="d8">
      <inkml:trace xmlns:inkml="http://www.w3.org/2003/InkML" xml:id="stk6" contextRef="#ctx0" brushRef="#br1">27590 21323 377 0,'42'-7'105'3,"-4"14"-46"-3,-30-7-7 0,20 0-31 1,-5 21-17-1,-31-21-4 0,16 7-10 50,-8-7-21-50,15 18-68 0,-28 1-179 0</inkml:trace>
    </iact:actionData>
  </iact:action>
  <iact:action type="add" startTime="17610">
    <iact:property name="dataType" value="strokeEraser"/>
    <iact:actionData xml:id="d9">
      <inkml:trace xmlns:inkml="http://www.w3.org/2003/InkML" xml:id="stk7" contextRef="#ctx0" brushRef="#br1">28157 21434 193 0,'21'-21'45'0,"-2"13"-19"49,6-9 10-49,9-10-18 0,8 2-18 0,2 8-6 0,30-4-63 0</inkml:trace>
    </iact:actionData>
  </iact:action>
  <iact:action type="add" startTime="18230">
    <iact:property name="dataType" value="strokeEraser"/>
    <iact:actionData xml:id="d10">
      <inkml:trace xmlns:inkml="http://www.w3.org/2003/InkML" xml:id="stk8" contextRef="#ctx0" brushRef="#br1">35627 21233 342 0,'23'14'76'1,"7"-3"-24"-1,-30-11-37 0,8-7-15 1,-8 7-22 52,-8 0-66-52,-3 16-81-1</inkml:trace>
    </iact:actionData>
  </iact:action>
  <iact:action type="remove" startTime="18394">
    <iact:property name="style" value="instant"/>
    <iact:actionData xml:id="d11" ref="#d2"/>
  </iact:action>
  <iact:action type="add" startTime="18394">
    <iact:property name="dataType" value="strokeEraser"/>
    <iact:actionData xml:id="d12">
      <inkml:trace xmlns:inkml="http://www.w3.org/2003/InkML" xml:id="stk9" contextRef="#ctx0" brushRef="#br1">36069 21205 278 0,'49'37'55'0,"8"13"15"2,-32-19-22-2,-4-13-37 0,0-2-11 1,-12-7-9-1,18 11-41 50,17 11-21-50,20-18-145 0</inkml:trace>
    </iact:actionData>
  </iact:action>
  <iact:action type="add" startTime="18557">
    <iact:property name="dataType" value="strokeEraser"/>
    <iact:actionData xml:id="d13">
      <inkml:trace xmlns:inkml="http://www.w3.org/2003/InkML" xml:id="stk10" contextRef="#ctx0" brushRef="#br1">37641 21361 234 0,'-6'0'67'0,"6"8"-64"50,0-26 15-49,0 15-16-1,-2-26 6 0,-4 2 17 0,6 14-6 0,-5 4 2 55,5 18-9-55,0-9 2 0,0 0-8 0,0 4-6 0,-6-4-2 0,-11 0-63 0,-4 0-4 0</inkml:trace>
    </iact:actionData>
  </iact:action>
  <iact:action type="add" startTime="19086">
    <iact:property name="dataType" value="strokeEraser"/>
    <iact:actionData xml:id="d14">
      <inkml:trace xmlns:inkml="http://www.w3.org/2003/InkML" xml:id="stk11" contextRef="#ctx0" brushRef="#br1">43643 21398 180 0,'-13'-10'0'1,"7"20"-15"54</inkml:trace>
    </iact:actionData>
  </iact:action>
  <iact:action type="remove" startTime="19211">
    <iact:property name="style" value="instant"/>
    <iact:actionData xml:id="d15" ref="#d3"/>
  </iact:action>
  <iact:action type="add" startTime="19213">
    <iact:property name="dataType" value="strokeEraser"/>
    <iact:actionData xml:id="d16">
      <inkml:trace xmlns:inkml="http://www.w3.org/2003/InkML" xml:id="stk12" contextRef="#ctx0" brushRef="#br1">43742 21197 279 0,'23'-8'43'2,"-10"-1"43"47,14 5-36-49,-2-4-24 0,-8 1-22 0,-10 3-4 1,7-21 0-1,1-3-23 0,-26 7-49 56,3 21-58-56</inkml:trace>
    </iact:actionData>
  </iact:action>
  <iact:action type="add" startTime="30015">
    <iact:property name="dataType"/>
    <iact:actionData xml:id="d17">
      <inkml:trace xmlns:inkml="http://www.w3.org/2003/InkML" xml:id="stk13" contextRef="#ctx0" brushRef="#br0">3063 4864 277 0,'8'4'148'0,"11"-8"-50"0,-19 4-16 0,0-3-5 3,2 3-10 50,-2-9-11-53,13 9 2 0,-26-3-10 0,13 11-6 0,0-16-12 0,13 8-2 0,-9 0-16 62,-8 8-12-62,4-13 0 0,0 2 0 0,4 3 0 0,-2 0 0 0,-8 0 0 0,6-6 0 0,4 12 0 7,-4-12 0 50,-101 12 0-57,-59-16 0 0,38-1 0 0,-9 19 0 1,-10-5 0-1,2-6 0 0,-13 6 0 0,0-6 0 63,0 16 0-63,-8-10 0 0,19 13 0 1,19-7 0-1,-2 0 0 0,1 1 0 0,1-1 0 0,6-9 0 66,7 13 0-66,18-17 0 0,-2 4 0 0,1-9 0 0,-1-7 0 0,11-9 0 0,4 13 0 0,15 3 0 0,4 5 0 63,16 1 0-63,3 6 0 0,7 1 0 0,18 5 0 0,-6-4 0 0,14-5 0 0,7 0 0 0,0-5 0 0,0 10 0 61,7-5 0-61,-7 0 0 0,0 0 0 0,-13 0 0 0,19 0 0 0,1 0 0 0,-14 0 0 0,7 4 0 61,0-8 0-61,0 4 0 0,0 0 0 0,7 0 0 0,-7 0 0 0,0 4 0 0,-7-8 0 0,14 4 0 63,-14 14 0-63,60 101 0 0,-30-50 0 0,-4-18 0 0,-8-12 0 0,12-1 0 0,-19 10 0 0,-2-20 0 64,5-15 0-64,-14-9 0 0,14 0 0 0,-7 0 0 0,0 0 0 0,0 0 0 0,0 0 0 0,4 0 0 0,-8 0 0 9,4 0 0 49,12 62 0-58,3 11 0 0,-9-29 0 0,13-1 0 0,-14 1 0 0,11 6 0 0,-13-14 0 0,-3 3 0 9,6-2 0 47,-2 6 0-56,0 14 0 0,-8 15 0 0,4 6 0 0,0-9 0 0,-10 10 0 0,3-6 0 7,1-17 0 50,6 19 0-57,-13-10 0 0,5-5 0 1,-1-2 0-1,9 3 0 0,-2 10 0 0,-2-3 0 0,4-6 0 70,-4 7 0-70,-2-16 0 0,1 13 0 0,-3-10 0 0,8 22 0 0,0-25 0 0,-4 22 0 1,-5-2 0-1,9 13 0 1,-17-14 0 63,13-1 0-64,-2-2 0 0,2 24 0 0,-3-30 0 0,5-7 0 0,-4 2 0 0,-5 8 0 0,11-7 0 7,-4 12 0 50,2 15 0-57,4 4 0 0,2-22 0 0,-8 7 0 0,4 1 0 1,4 7 0-1,7 23 0 0,-5-9 0 7,-6-18 0 49,0-5 0-55,0-5 0-1,2 8 0 0,-2-8 0 0,-2 2 0 0,4 26 0 0,-2-19 0 6,7-25 0 51,-7 3 0-57,0-3 0 0,-9-3 0 0,9 7 0 1,9-4 0-1,-9 12 0 0,0-15 0 0,4 11 0 64,-4 21 0-63,4 8 0-1,-4 7 0 0,0-32 0 0,0-11 0 0,-4 7 0 0,0 14 0 0,4-6 0 0,0-9 0 62,4 15 0-62,2 18 0 0,7-12 0 0,-13-28 0 1,10 10 0-1,-12 6 0 0,2-8 0 0,0-8 0 70,-4 9 0-70,4-26 0 0,-13 18 0 0,13-1 0 0,0-8 0 0,-4 36 0 0,4-7 0 0,-2-33 0 0,2 19 0 8,0-14 0 48,0 2 0-56,-15 17 0 1,15 6 0-1,-2-6 0 0,2 5 0 0,-6 3 0 0,2 24 0 0,-3-3 0 8,7-37 0 47,-4-3 0-55,2 7 0 0,2-8 0 0,-4-7 0 0,-3 11 0 0,14 5 0 0,-14-15 0 9,1-1 0-9,6 19 0 56,-6 8 0-56,-3-11 0 0,9 17 0 0,0 39 0 0,0-53 0 0,0-6 0 0,0 16 0 72,0 7 0-72,-6-14 0 0,6-13 0 0,6 2 0 0,-12 0 0 1,6-5 0-1,0 14 0 0,6-8 0 0,-1 18 0 0,-5 2 0 8,0 37 0 51,-5 7 0-59,5-48 0 0,5 5 0 0,-10-11 0 0,-1-6 0 0,17-18 0 0,-11 18 0 0,4 4 0 64,0-11 0-64,-2 12 0 0,-2-14 0 0,0-1 0 0,13 11 0 0,-13-10 0 0,-7 12 0 0,14 0 0 64,-1 17 0-64,-2 23 0 0,26-11 0 0,-30-19 0 0,6 15 0 0,7 0 0 0,-5 10 0 0,-6 3 0 0,5-16 0 63,10 23 0-63,-1-29 0 0,-3-25 0 0,-2 19 0 1,-5-13 0-1,13-17 0 0,-15 3 0 0,0-12 0 2,-4 6 0 64,4 15 0-66,3 5 0 0,-14 3 0 0,3-1 0 0,-4-10 0 0,8-9 0 0,0-36 0 0,0-9 0 7,0 3 0 49,0-6 0-56,0 3 0 0,0 3 0 0,4-6 0 0,-8 10 0 0,8-11 0 0,-4 8 0 0,0-11 0 7,0 7 0 49,8 3 0-56,-8-12 0 0,11 15 0 0,6-12 0 0,147 6 0 0,-107 6 0 0,32-6 0 7,-26 3 0 58,8 1 0-65,7 8 0 0,0-3 0 0,17-2 0 0,0-7 0 0,6 0 0 0,13 5 0 0,-23 8 0 0,-7 6 0 64,-2-1 0-64,-8 2 0 0,-11-5 0 0,2 14 0 0,15-12 0 0,-25-5 0 0,8-5 0 0,3 3 0 2,10-7 0 6,-26-3 0 52,-6 16 0-60,3-32 0 0,-13 21 0 0,-34 6 0 0,6-11 0 0,-6-11 0 0,-6 11 0 0,58 11 0 9,54-2 0 48,-100-9 0-57,0 0 0 0,104 0 0 1,-79 3 0-1,26-3 0 1,13 9 0-1,-11-9 0 0,-9 15 0 63,14-15 0-63,-20 10 0 0,-10-3 0 0,6 1 0 0,6-4 0 1,-19-4 0-1,5 0 0 0,4 18 0 65,10-18 0-65,-4-9 0 0,15 18 0 0,-27-27 0 0,3 14 0 0,3 17 0 0,-13-16 0 0,24-15 0 0,-35 18 0 7,16 0 0 51,-13 8 0-58,-11-16 0 0,-2 8 0 0,-4-7 0 0,4 14 0 0,-2-7 0 0,10-7 0 0,-10 7 0 8,-6-10 0 48,6 27 0-56,0-24 0 0,-6 14 0 0,6-14 0 0,0-11 0 0,2 36 0 0,-4-28 0 8,2-91 0 48,-4 12 0-56,4 15 0 0,0 4 0 0,0-7 0 0,4 28 0 0,-4 8 0 0,0-12 0 0,-17 3 0 8,25-6 0 48,-18-10 0-56,1 1 0 0,9-16 0 0,-14 19 0 0,14-4 0 0,-15 1 0 0,9-4 0 66,-9 12 0-66,15-5 0 0,-9 9 0 0,5 13 0 0,-2-6 0 0,6 2 0 0,-4 6 0 0,4 1 0 0,-5 12 0 66,-5-10 0-66,10 17 0 0,0-13 0 0,0 5 0 0,-6-14 0 0,-1 3 0 0,-3-7 0 0,16 3 0 1,-6-9 0 6,-6 6 0 51,16-5 0-58,-3-1 0 0,-7-2 0 0,0 14 0 0,-7-10 0 0,7 2 0 0,-12 2 0 0,7-2 0 8,5-1 0 49,-4 1 0-57,4 4 0 0,-4 2 0 0,4-10 0 0,-6 3 0 0,-7 1 0 0,5-23 0 8,1 19 0 53,14-18 0-61,-14 14 0 0,7-11 0 0,7 0 0 0,-14-5 0 0,7 22 0 0,-4-38 0 1,4-10 0 63,-13 3 0-64,5-4 0 0,-3-3 0 0,3 7 0 0,4 24 0 0,-7 7 0 0,7 2 0 0,-6 2 0 0,7 18 0 65,-1-17 0-65,-8-5 0 0,7-1 0 0,5 4 0 0,-2-4 0 0,2 2 0 0,2-8 0 0,-2 12 0 0,0 4 0 9,5 9 0 48,-5 2 0-57,-5 6 0 0,5 6 0 0,0-5 0 0,-6-8 0 0,-5 8 0 0,18-19 0 0,-14 6 0 8,18-15 0 49,-7 10 0-56,-4 1 0-1,0-9 0 0,7 8 0 0,-7 16 0 0,8 12 0 0,-4-7 0 65,0-10 0-65,-4-6 0 0,0-5 0 0,0-1 0 0,3 6 0 0,3-14 0 0,-2 0 0 0,11 18 0 0,-22 4 0 65,18-5 0-65,-15 2 0 0,-3-4 0 0,7-10 0 0,-8 12 0 0,-2-18 0 0,10-19 0 0,-3 6 0 0,3-22 0 72,-4 8 0-72,4 3 0 0,-12 28 0 0,12-16 0 0,-7 15 0 0,9 6 0 0,3 0 0 0,-5 6 0 0,0 14 0 2,8-22 0 7,-4 3 0 48,-4-12 0-57,-4-5 0 0,4 5 0 0,4 7 0 1,-21-6 0-1,17-15 0 0,0 18 0 1,0 4 0 63,0 3 0-63,-2 6 0-1,4-17 0 0,-12 12 0 1,18 12 0-1,-16 4 0 0,16-20 0 0,-8-5 0 2,2-3 0 8,-2 12 0 46,0-4 0-56,0 20 0 0,0-12 0 0,0-1 0 0,0 6 0 0,-2-9 0 0,2-4 0 65,0 8 0-65,0 12 0 0,0-13 0 0,0 6 0 0,0-9 0 0,0 9 0 0,-8-2 0 0,8-8 0 0,-7 14 0 64,7-13 0-64,0-9 0 0,-12-16 0 0,-7-6 0 0,8 13 0 1,5 24 0-1,6-7 0 0,6 18 0 0,-6-2 0 66,0 13 0-66,7-7 0 0,3-12 0 0,-10-14 0 0,2 1 0 0,3-29 0 0,5-12 0 0,-10-1 0 0,4 9 0 9,0-20 0 48,3 8 0-57,-7 38 0 0,0 6 0 0,0-11 0 0,0 16 0 0,0 7 0 0,4 2 0 2,2-1 0 6,-8-13 0 49,4-11 0-57,3-16 0 0,3-13 0 0,-16-21 0 0,1 9 0 0,-1 24 0 0,-3 11 0 65,15 31 0-65,-12 12 0 0,8 14 0 0,-4-10 0 0,-9 3 0 0,3 0 0 0,10-10 0 0,-13-20 0 0,-2 4 0 65,15 17 0-65,-8-3 0 0,4 27 0 0,8 13 0 0,-15-3 0 0,11 0 0 0,0 0 0 0,11-3 0 0,-7-65 0 9,-4 21 0 49,0 1 0-58,4 5 0 0,3-3 0 0,-14 14 0 0,7 23 0 0,11 3 0 0,-22 8 0 0,22-1 0 8,-22 7 0 52,11-16 0-60,0 12 0 0,7-12 0 0,-7-17 0 0,-15-38 0 0,15 19 0 0,-4 35 0 0,8 7 0 63,-17 0 0-63,22 7 0 0,-35 0 0 0,22 2-55 0,-6-9-85 0,1 5-79 0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7T06:01:43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68">
    <iact:property name="dataType"/>
    <iact:actionData xml:id="d0">
      <inkml:trace xmlns:inkml="http://www.w3.org/2003/InkML" xml:id="stk0" contextRef="#ctx0" brushRef="#br0">28328 4187 277 0,'0'0'204'0,"9"0"-145"0,-9 0 1 0,-9 0-32 0,-12-12-18 0,-31-13 26 0,-10 13-21 69,-37 3 7-69,-4 12-6 0,-9 15-6 0,-3-1-1 0,3 19 1 0,9 5 5 0,2 3 3 0,8 12 3 0,15-1-1 69,31-7 1-69,7 14-2 0,24-5-1 0,22 4 0 1,26 29-2-1,41-4 1 0,18 13-5 0,4-11-1 0,35 2 0 71,-10-16-4-71,28-24-3 1,8-21-1-1,-28-39-1 0,18-18-1 0,-11-16 0 0,-36-2-1 0,-17 5 1 0,-4-12-1 0,-34-4-1 71,-2-11 1-71,-19-28 0 0,-35-26-2 0,5-9-1 0,-30-27-14 0,-16 13-9 0,-17 49-26 0,-1 43-32 0,-47 36-39 3,-17 65-81 67</inkml:trace>
    </iact:actionData>
  </iact:action>
  <iact:action type="add" startTime="4535">
    <iact:property name="dataType"/>
    <iact:actionData xml:id="d1">
      <inkml:trace xmlns:inkml="http://www.w3.org/2003/InkML" xml:id="stk1" contextRef="#ctx0" brushRef="#br0">28419 10742 225 0,'0'-13'69'0,"-4"13"20"0,-5-6-20 0,1-7-11 1,-13 1-9-1,10 12 2 0,-20 0 1 0,-16 9 1 67,7 7-14-66,-15-4-13-1,-8 0-4 0,-2 1-10 0,-11-9-7 0,2 4-4 1,-16-1 0-1,8 2 0 0,14 7 0 4,-6 24-1 62,13-19 2-66,11 21 1 0,16-5 5 0,9-13 0 1,6 20 0-1,10 6-3 0,1 15 3 0,25 13-1 0,-5 10-1 75,12 15 2-75,3-18-3 0,-2-2-1 0,15-22-1 0,9-21 4 1,27-15-3-1,12-16 2 0,38-6-3 0,1-19 4 0,18 4 1 72,-20-13 2-72,-3 5 3 0,-23-9-7 0,-25-3-5 0,-3-9-1 0,-29-12 0 1,-6-29-3-1,-19 0 3 0,-11 6-1 0,-6 1 1 72,-6-3-2-72,-25 9-3 0,-1 19-5 0,-19-2-11 0,-8-14-13 1,-2 29-29-1,-13-3-33 0,-8-1-41 0,-10 0-227 72</inkml:trace>
    </iact:actionData>
  </iact:action>
  <iact:action type="add" startTime="5692">
    <iact:property name="dataType"/>
    <iact:actionData xml:id="d2">
      <inkml:trace xmlns:inkml="http://www.w3.org/2003/InkML" xml:id="stk2" contextRef="#ctx0" brushRef="#br0">28425 13460 207 0,'9'4'47'1,"-28"-8"28"-1,2-2-12 1,13 3-4 76,-53-4 3-77,15 17-14 0,-5 0-15 0,-8-8-7 0,1 15-6 0,-12-17-9 0,9 0 0 0,-33-4-4 0,25 8 6 1,-9 17-3 68,-19 8 1-69,0 7-1 0,9 33 3 0,10-4-1 0,3 23-3 0,1-23 1 1,30 25 1-1,11-5 1 0,16 9 1 2,7-11 1 69,18 2-3-71,18-16 4 0,20-4-8 0,20-12 2 0,29-7 3 0,27-27 1 0,30-15-3 0,25-27-2 0,-8-14 3 73,-55 3 3-73,9 6 1 0,-20-4-5 0,-41 16-3 0,-10 8-2 1,-22 2-2-1,-23-5-3 0,-7 6-1 0,30-23-2 0,-15-53-5 75,0-47-3-75,-5-50 3 0,-18-7 1 0,15 9-5 0,-1 47-8 0,-4 49-11 0,-16 45-25 0,-17 13-20 0,-35 60-11 0,-7 28-121 74</inkml:trace>
    </iact:actionData>
  </iact:action>
  <iact:action type="add" startTime="6858">
    <iact:property name="dataType"/>
    <iact:actionData xml:id="d3">
      <inkml:trace xmlns:inkml="http://www.w3.org/2003/InkML" xml:id="stk3" contextRef="#ctx0" brushRef="#br0">28324 16229 260 0,'0'3'85'0,"-8"-3"4"0,-9 9-31 1,-30-2-8 67,1-7-19-68,2 6-8 0,-24-12-10 0,12 3-3 0,-3-13 1 0,-13-4 1 0,4 2-6 0,-14 18-1 0,4 13-1 76,-4 15 0-76,2 23 4 0,6 22 4 0,3 9 3 0,24-1-1 0,11 4 3 0,9 14-1 0,21-5-6 0,27-4 2 0,27-12 1 74,3 2-4-74,25-23 7 0,48-11 2 0,11-9-4 0,33-37-2 0,18-18 3 0,-15-1 3 0,-20-6 1 0,-9 14-4 1,-52-18-4 73,-12 13-6-74,-42-2 0 0,6 18-3 0,-31-12-2 0,18-5-1 0,-16-19-1 0,8-54-1 0,-4-20-2 0,-17-9 4 0,-17 10-2 6,2 31-3 62,-12 13 1-68,-15 8-1 0,-17 11 0 1,-9 21 1-1,1 6-4 0,8-2-17 0,0 5-11 0,-7-12-11 0,7 11-28 77,15 17-14-77,-51 17-68 0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8T04:08:12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731">
    <iact:property name="dataType"/>
    <iact:actionData xml:id="d0">
      <inkml:trace xmlns:inkml="http://www.w3.org/2003/InkML" xml:id="stk0" contextRef="#ctx0" brushRef="#br0">30187 18088 208 0,'8'0'76'167,"-8"4"18"-167,0-8-29 0,0 8-25 0,5-8 6 0,1 4-1 0,2 4-11 0,11-4-12 0,17 11 0 0,8-11 4 0,22 0-3 0,10 9 3 0,10-9-7 1,21 9 1-1,32-9-4 0,28 0 0 1,-11 10-4-1,25 0 3 0,5-20-7 0,5 3-1 0,14 4 1 0,-24-26-7 0,-4 11 5 0,-38 11-3 0,-4-4 9 0,-7-2-8 0,11 13 0 0,3-5-3 0,-14-2 0 0,-22 7-1 0,-18-10 0 1,-25-2 1-1,-14 12 1 0,-24-3 1 0,-17 6 0 0,-8-3 3 23,5 0-5-23,-5 4 1 0,-5-4 0 5,-3 8-1 11,-108 2 0-15,-23-3 0 13,-53-2 3-14,-31-5 4 16,10 7 6-16,-38 2-10 13,-27-9 4-12,-32-3-7 15,43 3-1-16,29 3 0 14,2 12 0-14,8-5-1 16,24 18 4-16,18-9-2 22,35 6 0-22,39-7-1 0,25-6 1 16,39-12-2-16,37 0 1 13,11-8 0-13,0 16 0 16,0-8-1-16,41-12 0 14,45 12 2-13,9 0 0 15,50 4 1-16,24-16-4 14,35 12 3-14,41-10-1 16,-7 3 0-16,33 7 0 14,-26 7 1-14,1 23 2 16,-54-23-5-16,-8 6 3 14,-29-5-2-14,-9-1-1 16,-20 3 2-16,1-2 0 22,-11-8 0-22,-17 4-1 0,-47-4 2 8,-12 0-1 14,-23 7 2-22,-8-7 3 0,-18 6-4 14,18-12 0-14,-58 24-1 16,-113-2 0-16,-55-16 5 14,-28 2 1-14,-47-2 9 15,-18-11-10-15,6 11 3 14,62 0-6-13,27 9-4 15,36-9 2-16,27 0 0 13,30 0 0-13,69 2 0 16,51 4 0-16,-2-6 1 15,8-8-4-15,28 8 5 16,168 0-4-16,38 2-2 22,53-13 4-22,46-5-2 0,-36 7 2 16,-69-2-1-16,-61 11-1 14,-34 4 2-14,-40 3 0 14,-47-1 2-14,-14-6-1 16,-48-6-2-16,18 15 1 16,-6-9 0-16,-63 0 0 14,-100 0 0-14,-56-3 6 16,-25 6-3-16,-79 6 7 14,28 7-4-14,53 4 3 14,67-3-9-14,15 11 1 16,69-12-1-16,35-13 1 21,56-6-1-21,6-4 0 0,4-2 0 17,155-19-8-17,14-9 1 14,6 21-10-14,-71-2 11 16,-40 24-1-16,-9-12-4 13,-40 6-3-12,-39 9-1 14,14-9-5-15,0 0-8 15,-11 0 14-15,11 0 0 16,0 0 5-16,-6 9-14 14,6-21-20-14,-28 31-23 16,-41-2-30-16,-7 31-186 14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08T04:29:39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02">
    <iact:property name="dataType"/>
    <iact:actionData xml:id="d0">
      <inkml:trace xmlns:inkml="http://www.w3.org/2003/InkML" xml:id="stk0" contextRef="#ctx0" brushRef="#br0">2142 13991 291 0,'17'0'139'145,"-13"-5"-97"-145,4 5 19 0,-8-8-22 0,0 21-19 0,11-26 37 0,8 21-4 0,21-3 0 0,6 20-3 0,-16-35 4 0,58 14-14 0,34-15-7 0,53 11-13 0,72-42-1 0,35 1-6 0,5 6-6 0,-20 26 7 0,83-15 1 0,-2 7-12 0,12-8-3 0,-10 40 0 0,23 27 0 0,-103-37 0 0,23 20 0 0,-24-2 0 0,-35-23 0 0,-71-3 0 0,-43-10 0 0,-30 13 0 0,-16-7 0 0,-38-5 0 0,-9 24 0 0,1-12 0 1,-35 0 0-1,1 7-9 0,-13 2-106 0,-4 28-65 0,-40 56-318 0</inkml:trace>
    </iact:actionData>
  </iact:action>
  <iact:action type="add" startTime="14856">
    <iact:property name="dataType"/>
    <iact:actionData xml:id="d1">
      <inkml:trace xmlns:inkml="http://www.w3.org/2003/InkML" xml:id="stk1" contextRef="#ctx0" brushRef="#br0">10739 15592 275 0,'15'0'86'2,"-7"-8"-48"-2,3 8 32 0,4 8-8 39,29-26-16-39,-4 15-10 0,42-9 11 0,40 2 5 0,34 10-5 235,61-3-15-235,55 3 2 1,70-7-6-1,43 7-9 0,37-12 3 0,-51 12-9 0,-22 4 13 2,-28 20-7-2,-43-8-3 1,-25 5-3 0,6 4-1 2,17-10-4-2,-34-2-5-1,-61-1 8 0,-10-24-8 1,-25 6 2-1,-31 4-5 0,-9-14 0 0,-41 12 0 0,-12 4 0 0,-49 0 0 0,-8 0 0 0,-9 0-16 0,11 4-19 0,-2 3-9 1,-5-7-36-1,-10 9-18 0,-10 11-55 0,-74 9-108 0</inkml:trace>
    </iact:actionData>
  </iact:action>
  <iact:action type="add" startTime="16316">
    <iact:property name="dataType"/>
    <iact:actionData xml:id="d2">
      <inkml:trace xmlns:inkml="http://www.w3.org/2003/InkML" xml:id="stk2" contextRef="#ctx0" brushRef="#br0">19158 14109 146 0,'-7'-16'62'0,"7"4"-6"0,11 15 11 0,-7 6-1 0,-4-18 1 0,0 18-15 0,15-13 1 0,16 8-8 0,5-16-4 0,19 12 6 0,12 8-10 0,45-8-2 0,48-5-17 0,66 2 6 0,46-14-8 0,69-12 0 0,80 22-5 0,-45-18 1 0,-27-4 5 0,16-7 1 0,16-14 1 0,-31 30-6 0,-4 4 9 0,-1 12-13 1,-27-17 3-1,-50 10-7 0,-45-6 1 46,-65 3-2-45,-40-15 0-1,-42 18-4 1,-17-6-1-1,-40 9 0 0,-4 1-13 1,-30 3-4 43,15 8-29-43,-21-8-14-1,17 8-23 0,-23-16-39 0,-51 8 3 0,-87-2-82 42</inkml:trace>
    </iact:actionData>
  </iact:action>
  <iact:action type="add" startTime="18013">
    <iact:property name="dataType"/>
    <iact:actionData xml:id="d3">
      <inkml:trace xmlns:inkml="http://www.w3.org/2003/InkML" xml:id="stk3" contextRef="#ctx0" brushRef="#br0">26721 16004 226 0,'14'-3'45'1,"3"-3"8"-1,11 3 12 0,3-6-12 0,22-10 2 0,10-15-1 0,17 18-8 0,34 3 1 0,35-14 6 0,33 17-7 0,41 0-6 0,64 5-4 0,67-15-4 0,-7 8-8 0,22-1-4 0,84 1-1 0,26-22 5 0,30 22-10 0,27-3 5 0,-45 5-7 1,-11 0-1-1,-94-8-2 0,-70 11-5 0,-38 7-1 0,-31-5-1 0,-81 1-2 0,-58 1 0 0,-58-7-1 1,-37 20-23-1,-24-10-12 0,18 15-29 0,-20-18-22 0,-2 6-21 0,-80 19 18 0,-78-6-22 0,-35 3-157 0</inkml:trace>
    </iact:actionData>
  </iact:action>
</iact:actions>
</file>

<file path=ppt/ink/inkAction6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19T04:43:4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322">
    <iact:property name="dataType"/>
    <iact:actionData xml:id="d0">
      <inkml:trace xmlns:inkml="http://www.w3.org/2003/InkML" xml:id="stk0" contextRef="#ctx0" brushRef="#br0">24232 3684 458 0,'8'0'100'80,"1"0"10"-80,-3 0-14 0,-2 0-11 0,3 0 20 0,5 0-7 0,-8 0-28 0,3 0-12 0,3-4 8 0,-1-9-16 0,5-6 0 0,5 1-11 0,-2-10-7 0,11-1-13 0,-3-3 0 0,4 3 4 0,-1 0-3 0,-3 4-3 0,0 10-1 0,-10-1-3 0,15 0 2 0,-3-5-6 0,-2 5 4 0,18-6-5 0,-6 6 1 0,-1-5 1 5,4 6-7 11,-2-1 1-16,-2 0 0 12,-2-2 0-12,4 1-2 16,0-1 4-16,-3 0-2 14,-1 2 3-14,0 3-2 16,-5-2 0-16,9 5 1 14,0-1 0-14,2 0 3 16,2-3-2-15,-2 3 2 12,5 3-5-13,-7-2 4 18,2 3-2-18,-9 7 3 19,5-3 0-19,-2-2-5 0,2 5 5 12,-7 0-2 8,9 0 1-19,0 0-3-1,2 0 3 9,4 15-4-5,-2 7 1 8,3-1-4-10,5 1 0 14,1 3 2-16,-9 0-1 14,11 0 2-14,-5 3-1 16,5 6 1-16,-3 1 1 15,3 2 0-15,-4-3-3 15,3-2 4-15,-3 1-4 15,1-4 4-15,3-1-1 22,4-3-4-22,2-6 5 0,-6 6-6 11,-3-4 7 8,-4-2-7-19,-10 6 4 0,0-4 2 12,0 0-2 6,-2 3 1-17,-9 1-5-1,-4-6 1 10,4 3 2 9,-8-7-3-19,-2-2 0 0,-5-8 3 17,-1-2-2-17,-9 1-1 13,0-4 0-13,0 0-2 19,0 0 1-19,0 0 0 12,0 0-4-12,0 6 1 13,-4-6-3-13,-38 0 7 16,-28 0 0-16,-14 0 0 16,2 0 1-16,-5 0-1 17,9 0-1-17,11 0 0 19,4 0 1-18,10-6 0-1,11-6-2 10,10 8 2 9,13-5-4-19,6 5 3 0,13 4-3 16,0 0 3-16,0-3 0 14,0 3 0-14,0 0 0 17,0 0 0-17,22 0 1 13,28 0 6-13,26 0-1 18,6 13-1-18,15 6 3 13,-8-1-2-13,-1-2 4 25,-6-8 0-25,-19 3 5 0,-10-1 3 5,-13-8-9 4,-6 4 3-2,-19-3-1 16,-5-3-3-22,-3 4 0-1,-7 0-3 9,0 0 2 6,0-4-2-15,0 0-1 22,0 0 1-22,0 0 1 0,0 0-5 11,0 0 2-11,0 0-2 16,0 4-2-16,0-4 2 15,0 0-2-15,0 0 2 13,0 0-3-13,0 0 2 18,0-37-4-18,0-35 5 14,0-15 1-14,0 6 0 22,0-1 0-22,0 7-1 0,0 8 0 14,0 14 1-14,0 18-1 18,0 25 1-18,0 5 0 4,0 5-2 21,0 0-1-25,0 0-33 1,0 0-31 12,0 0-38-13,0 25-64 18,23 18-102-18,-13-21-29 11,-1 3-523-11</inkml:trace>
    </iact:actionData>
  </iact:action>
  <iact:action type="add" startTime="26154">
    <iact:property name="dataType"/>
    <iact:actionData xml:id="d1">
      <inkml:trace xmlns:inkml="http://www.w3.org/2003/InkML" xml:id="stk1" contextRef="#ctx0" brushRef="#br0">23336 6033 410 0,'0'0'66'2,"0"0"70"2,0 0-20 4,-240-46 24 6,149 46-55-14,-16 0-5 15,-5 10-19-15,-6 23-13 15,11 11-6-15,10 12-3 22,6 13-24-21,15 19 16-1,7 10-11 10,10 6 17 9,23 4-4-19,13-1 18 0,19-10-17 11,4 6-9 5,4-6-7-16,82 5 1 15,47-11 0-15,34-11-14 19,37-14 0-19,7-13-1 0,-7-25 1 15,-19-24-2-14,-31-4 5 13,-25-32-4-14,-30-58-4 16,-32-29 0-16,-29-35-1 14,-29-26 0-14,-9-16 1 15,0 3 0-15,-24 31-3 17,-20 43-2-17,-2 48-2 21,-5 39-77-21,-1 32-54 0,26 0-54 9,3 32-315 33</inkml:trace>
    </iact:actionData>
  </iact:action>
  <iact:action type="add" startTime="27714">
    <iact:property name="dataType"/>
    <iact:actionData xml:id="d2">
      <inkml:trace xmlns:inkml="http://www.w3.org/2003/InkML" xml:id="stk2" contextRef="#ctx0" brushRef="#br0">27007 6258 158 0,'0'0'370'4,"0"0"-249"12,0 0 50-16,0 0-27 9,0 0-53 12,0 0-31-21,0 0-6 0,167-160-20 14,-121 124-4-14,4 4-5 17,1-7 3-17,6 3 0 14,0 3-11-14,2 8-1 15,0 6 0-15,-4 6 6 17,-7 6-4-17,-2 2 0 13,5 5-6-12,-2 0-5 23,1 0 0-24,5 0 2 0,-5 0 5 6,3 0-1 10,2 9-5-15,0 9-4 21,2 7 1-22,8 1 4 0,-8 2-7 13,4 4 7-13,-6 7 1 16,-7-4-2-16,1 2-7 14,-5-5 4-14,-8-2-1 16,-5-7 2-16,-10-1-3 14,-2-11 2-14,-8-1-2 16,-1-10 3-16,-7 0 3 14,-3 0-4-14,0 0-1 17,0 3-2-17,0-3 2 13,0 0-2-13,0 0 2 16,0 0-2-16,0 0 1 14,0 0-3-14,0 0 1 16,0 0-2-15,0 0 1 20,0 4-1-21,0-4-1 0,0 0-2 14,0 0-9-14,-3 0 2 17,-43 0 9-17,-11 0 0 15,-2 0 1-15,0 0-9 14,2 0 3-14,7 0-1 15,10 0 6-15,8 0-6 15,7 0 5-15,14 0 3 14,5 0 0-14,6 0 1 16,0 0 1-16,0 0 1 14,0 0 0-14,10 0 5 17,37 0 7-17,31 21-15 21,4-5 2-21,0-8 6 0,0-1 3 16,-4-7 0-16,-10 6 7 14,-13-2 10-14,-11-1-8 16,-6 1-1-16,-15-4 3 15,-10 0-9-15,-5 4-3 17,-4-4-5-17,2 0-1 12,-1 0 0-12,3 0-2 16,-2 0-1-16,-1 0 0 14,-5 0 0-14,4-8-1 16,-4-45 0-16,0-16 0 14,0-13 2-14,0 5-2 16,0-1 0-16,0 4 0 15,0 13-2-15,0 25 0 23,-19 26-25-23,-21 10-85 0,-21 41-44 8,31 9-105 13,-18 24-648-21</inkml:trace>
    </iact:actionData>
  </iact:action>
  <iact:action type="add" startTime="29057">
    <iact:property name="dataType"/>
    <iact:actionData xml:id="d3">
      <inkml:trace xmlns:inkml="http://www.w3.org/2003/InkML" xml:id="stk3" contextRef="#ctx0" brushRef="#br0">22965 8859 424 0,'0'0'87'1,"0"0"23"17,0 0-4-18,0 0-54 0,-316 5 17 18,222 23-1-17,-1 4-19 12,2 14-10-13,7 16 7 15,12 7-11-15,6 16 11 16,22 12 1-16,4 11-17 13,15-2 34-13,20 1-36 14,7-2 7-14,30 4-10 18,69-6 10-17,46 4-18 12,38-13 3-13,26-20-7 15,2-18 1-15,-3-35 13 22,-10-21-10-22,-33 0-7 0,-26-65-3 8,-29-38 1 7,-20-37-7-14,-31-22 0 16,-17-18-1-17,-38 8 0 19,-4 25 0-19,-14 25-2 0,-58 23 2 14,-19 23-5-14,-14 18 5 16,-11 23 0-16,-6 17-17 14,6 18-87-14,2 0-40 16,83 0-111-16,5 9-509 16</inkml:trace>
    </iact:actionData>
  </iact:action>
</iact:actions>
</file>

<file path=ppt/ink/inkAction6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19T04:43:4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29">
    <iact:property name="dataType"/>
    <iact:actionData xml:id="d0">
      <inkml:trace xmlns:inkml="http://www.w3.org/2003/InkML" xml:id="stk0" contextRef="#ctx0" brushRef="#br0">28883 8953 783 0,'0'0'157'1,"0"0"19"20,271-17-45-21,-138 17-59 17,21 0 32-17,10 0-24 0,-4 0-21 16,-12 0 8-15,-15 10-15 12,-24-3-6-13,-18 4-12 16,-28-1 6-15,-27-2-8 12,-21-1-8-12,-15-1-6 16,0-6-1-17,0 12-17 20,-106 5-12-20,-60 5 12 1,-76 3 10 8,-30-4-4 11,27-12 1-19,37-6 4-1,60 10-2 13,47-4-4-13,44-2 3 16,28-4-3-16,22-3-2 14,7 0-1-13,0 0-2 14,7 0-8-15,68 0-10 15,24 0-27-15,17 0-63 18,-14 14-46-18,-65 1-76 12,-20 18-150-12</inkml:trace>
    </iact:actionData>
  </iact:action>
  <iact:action type="add" startTime="4724">
    <iact:property name="dataType"/>
    <iact:actionData xml:id="d1">
      <inkml:trace xmlns:inkml="http://www.w3.org/2003/InkML" xml:id="stk1" contextRef="#ctx0" brushRef="#br0">29060 12300 366 0,'0'0'281'20,"0"0"-53"-20,0 0-9 1,0 0-75 12,0 0-17-13,0 0-12 16,269-94-31-16,-147 73-16 14,24 5-6-14,12 7-9 17,11 5-3-17,-9 4-3 13,-30 0-16-13,-24 0-8 16,-43 0-3-16,-32 0-3 18,-26 0-4-18,-5 0-6 12,0 0-7-12,-53 13-7 14,-80-7 7-14,-71-6 6 18,-60 0-4-18,3 0 3 21,21 0-4-21,42 0 4 0,48 0-4 14,49 0 5-14,46 0-3 19,32 0-2-19,23 0-1 11,0 0 0-11,32 0 15 16,96 6-15-16,70-6 7 14,53 0-7-14,-4 0 0 15,-39 0 0-14,-45 0 1 13,-52 0-1-14,-39 0 3 16,-28 0-3-16,-29 0-3 15,-15 0-35-15,0 0-77 15,-15 0-76-15,-52 0-67 22,16 0 43-22,-12 0-116 0</inkml:trace>
    </iact:actionData>
  </iact:action>
  <iact:action type="add" startTime="5508">
    <iact:property name="dataType"/>
    <iact:actionData xml:id="d2">
      <inkml:trace xmlns:inkml="http://www.w3.org/2003/InkML" xml:id="stk2" contextRef="#ctx0" brushRef="#br0">28855 15200 373 0,'0'0'265'0,"0"0"-98"14,0 0 14-14,0 0-40 16,0 0-12-16,0 0-3 15,337 8-18-15,-196-16-29 15,7-9-12-15,12 0-5 15,-10 10-5-15,-9-2-8 15,-15 9-7-15,-20 0-15 17,-24 0-16-17,-32 0-1 13,-26 0-3-13,-22 0-5 17,-2 0-1-17,0 0-2 21,-9 0-7-21,-75 0-12 0,-61 9 15 15,-56 4 4-15,-22 6 1 10,8-16-1 10,28 7 0-20,39-2 1 0,45-1 0 16,38 5 0-16,39-12 0 13,20 0 2-12,6 0 13 14,59 6 11-15,74 1-13 15,56 14-7-15,30-9-6 17,-14 5 14-17,-15-2-4 13,-45-2 3-13,-38-1-9 18,-31 1-4-18,-46-13 0 19,-20 2-14-19,-10-2-74 0,0 0-65 8,-23 0-60 16,-49-2-5-24,22-8-166 0</inkml:trace>
    </iact:actionData>
  </iact:action>
  <iact:action type="add" startTime="6228">
    <iact:property name="dataType"/>
    <iact:actionData xml:id="d3">
      <inkml:trace xmlns:inkml="http://www.w3.org/2003/InkML" xml:id="stk3" contextRef="#ctx0" brushRef="#br0">28809 18013 347 0,'0'0'222'0,"0"0"-61"0,0 0 4 18,0 0-46-18,0 0-35 12,0 0-2-12,10 37-16 16,-1-37 16-16,10 0-8 14,12 0 3-14,22 0 2 16,29 0-29-15,26 0 7 12,12 0 6-13,27 0-15 16,20 0-7-16,16 0-6 15,-8 0-10-15,-15 0 1 15,-27 0-3-15,-38 0-7 14,-34 0 1-14,-27 0-3 17,-26 0-4-17,-8 0-1 22,0 6-1-22,0 5-6 0,-82 14 5 15,-53 7-6-15,-65 0 2 15,-32-14-2-15,-8-6-1 14,23-12 0-14,29 0-1 16,43 0 1-16,46 0 2 15,40 0 6-15,35 0-5 14,24 0-1-14,0 0 5 15,32 0 5-15,78 0-12 16,41 0 0-16,37 0 0 14,-15 0 0-14,-13 0 0 16,-34 0 0-16,-37 0 0 23,-30 0 0-23,-25 0 0 0,-26 0 0 15,-8 0 0-15,0 0-13 15,-34-12-83-15,-63-50-104 13,-25-12 84-13,48 38-149 16,15 11-138-16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4T01:27:08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345">
    <iact:property name="dataType"/>
    <iact:actionData xml:id="d0">
      <inkml:trace xmlns:inkml="http://www.w3.org/2003/InkML" xml:id="stk0" contextRef="#ctx0" brushRef="#br0">17579 8741 530 0,'0'0'91'6,"0"0"88"8,0 0-19-14,0 0-33 16,0 0-17-16,0 0-12 13,0 0 3-12,0-7 2 15,0 7-20-16,0 0-15 13,0 0-13-12,0 0-20 14,0 0 8-15,15 0-12 14,8 0-5-14,5 0-7 16,5 0-8-15,7 0 13 12,-8 0-5-13,-2 0 9 16,3 0-10-16,-5 0-2 15,3 0 2-15,3 3-13 16,4-3 1-16,0 4-2 22,2-4 1-22,-4 0-4 0,2 4 3 16,-5 0 0-16,1-4 3 14,2 4-1-14,-5-4 2 16,10 5-4-16,-8 3-4 14,3-4 0-14,-4 0 0 16,-7-1 0-16,9 1 0 14,-3 5 0-14,3-4 0 16,6-1 0-16,-4-1 0 14,-7-3 0-14,5 0 0 16,-11 4 0-16,-2 1 0 14,0-5 0-14,3 4 0 16,5-1 0-16,-2-3 0 22,5 6 0-22,-5-6 0 0,5 0 0 14,0 0 0-14,-1 0 0 16,1 0 0-16,2 0 0 14,-9 3 0-14,13-3 0 16,-2 4 0-16,4-4 0 14,6 0 0-14,0 0 0 17,-6 0 0-17,3 0 0 13,-3 0 0-13,0 3 0 16,-4 3 0-16,6-3 0 14,-2 6 0-14,6-5 0 16,-4-1 0-16,7-3 0 22,-5 0 0-22,-2 5 0 0,-2-2 0 16,6-3 0-16,-1 4 0 14,-3-4 0-14,-6 0 0 16,-7 0 0-16,1 6 0 14,-3-6 0-14,0 3 0 16,5 1 0-16,-7-4 0 14,13 0 0-14,-6 5 0 16,0-5 0-15,-1 3 0 12,7 1 0-13,2-1 0 16,0 3 0-16,6-2 0 14,1 1 0-14,-1 2 0 16,7-4 0-16,-5-3 0 14,-1 5 0-14,-1-5 0 16,-6 0 0-16,2 0 0 22,-12 0 0-22,-1 0 0 0,-8 0 0 14,2 0 0-14,1 0 0 16,-5 0 0-16,-7 0 0 14,5 0 0-14,-2 0 0 16,4 0 0-16,-2 0 0 14,2 0 0-14,8 0 0 16,-6 0 0-16,17 0 0 14,-6 0 0-14,8 0 0 16,2 0 0-16,2 0 0 14,7 0 0-14,-1 0 0 16,1 0 0-16,-9 0 0 22,6 0 0-22,-8-8 0 0,-2 1 0 16,7-2 0-16,-5-4 0 14,-4 1 0-14,1 3 0 16,-1-3 0-16,-6-1 0 14,3 7 0-14,3-7 0 17,6 4 0-17,3 2 0 13,1-2 0-13,5 2 0 16,-3-1 0-16,-4-2 0 14,13 7 0-14,-2-5 0 16,-2 4 0-16,8-5 0 14,6 1 0-14,-4 4 0 16,5 0 0-16,-1 4 0 22,-16-3 0-22,-5-3 0 0,-10 6 0 9,-8 0 0 12,-5-4 0-21,-15 4 0 0,-4 0 0 14,-4 0 0-14,7 0 0 16,-7 0 0-16,0 0 0 15,0 0 0-15,0 0 0 16,0 0 0-16,6 0 0 14,19 0 0-14,-4 0 0 15,3 0 0-15,-6 0 0 14,-7 0 0-14,2 0 0 16,-7 0 0-16,-2 0 0 22,3 0 0-22,-7 0 0 0,0 0 0 8,0 0 0 14,0 0 0-22,0 4 0 0,0-4 0 16,0 0 0-16,0 0 0 14,0 6 0-14,0-3 0 16,0-3 0-16,-22 8-121 14,3 0-134-14,-4 5-169 17</inkml:trace>
    </iact:actionData>
  </iact:action>
  <iact:action type="add" startTime="40068">
    <iact:property name="dataType"/>
    <iact:actionData xml:id="d1">
      <inkml:trace xmlns:inkml="http://www.w3.org/2003/InkML" xml:id="stk1" contextRef="#ctx0" brushRef="#br0">12495 2978 85 0,'0'0'222'10,"0"0"-138"9,0 0 1-19,0 0 5 0,0 0 6 15,0 0 5-15,0 0 15 14,0 0-6-14,0 0-19 16,0 0 5-16,0 0-17 14,0 0-13-14,0 0 5 16,4 0-18-16,-2 0-5 14,13 0-7-14,-1 0-18 16,10 0 8-16,3-4-6 23,5 4 0-23,-1-5 0 0,5 2-6 15,4-3 1-15,-2-1-4 14,6-2-5-14,3 0-3 14,-7 5-5-14,4-3 4 17,-4-1-3-17,13-1 2 14,-9 1 1-14,2-3 1 16,-4 1 2-16,7 8-1 16,1-8 1-16,-3 7 2 14,1 3-1-14,3-4-1 16,-9 4 3-16,0 0-3 14,-2 0 2-14,0 0-4 16,2 0 2-16,-2 0-1 22,3 0-9-22,-10 0 9 0,3 0 3 14,-2 0-2-14,10 0-3 16,-4 0 0-16,6 4-5 14,-1-1-2-14,-3-3 2 16,-2 5 0-16,-4-5-1 14,-3 0 2-14,5 0 3 16,0 0-5-16,2 0 3 14,2 0-2-14,-6 0 1 16,0 0 0-15,0 0 1 12,-2 0-4-13,-3 0 0 16,1 0 3-16,-7 0-1 22,5 0-2-22,-3 0 1 0,-2 0 1 8,9 5 0 14,-2-3 0-22,-1-2 1 0,5 6-1 16,0-6 0-16,6 0-1 14,2 0 2-14,-2 0-3 16,-6 0 1-16,-2 0 0 14,4 4-1-14,0-1 3 14,-2-3-3-14,-3 4 2 16,5 0 0-16,0 0 1 14,2 5-1-14,5-9-2 16,-1 4 1-16,4-4 1 16,-4 0-2-16,-1 4 1 22,-3 4 1-22,0-1 4 0,2-1-5 14,-2 2 1-14,2-1 2 16,-2-3-1-16,0 2 0 14,2 2-3-14,-6-4 0 16,-9 3 4-16,-1-4 3 14,3 6-7-14,3-3 0 16,4 1 0-16,6 1 0 14,2-5 0-14,0 1 0 16,3 2 0-16,-1-3 0 14,-2-3 0-14,1 0 0 16,-5 0 0-16,2 0 0 14,-4 0 0-14,2 0 0 16,-2 0 0-16,2 0 0 22,-5 0 0-22,1 0 0 0,-8 0 0 9,3 0 0 12,3 0 0-21,2 0 0 0,-2 0 0 16,14 0 0-16,-4 0 0 14,3 0 0-14,7 0 0 15,-1 0 0-15,2 0 0 15,4 0 0-15,-4 0 0 16,-3 0 0-16,-3 0 0 14,-11 0 0-14,-5 0 0 16,-7 0 0-16,3 0 0 14,-1 0 0-14,-5 0 0 16,4 0 0-16,1 0 0 22,-7 0 0-22,-2 0 0 0,4 0 0 14,-4-3 0-14,2 3 0 16,2-6 0-16,0 6 0 13,-6 0 0-13,-2-4 0 16,-7 4 0-16,-6 0 0 15,7 0 0-15,-9-3 0 16,0 3 0-16,0 0 0 14,0 0 0-14,0 0 0 17,0 0-6-17,0 0-143 13,-19-24-118-13,0 11-125 17,6-8-334-17</inkml:trace>
    </iact:actionData>
  </iact:action>
  <iact:action type="add" startTime="43111">
    <iact:property name="dataType"/>
    <iact:actionData xml:id="d2">
      <inkml:trace xmlns:inkml="http://www.w3.org/2003/InkML" xml:id="stk2" contextRef="#ctx0" brushRef="#br0">18281 1356 176 0,'0'0'175'16,"0"0"-53"-16,0 0 82 13,0 0-9-13,0 0-40 16,0 0-29-15,0 0-13 20,-10 0-22-21,10 0 11 0,0 0-35 16,0 0-12-16,0 0-2 14,0 0-3-14,42 0-22 16,12 0-6-16,10 0 0 14,-1 0-10-14,4 0 11 16,3-17-5-16,-3 1-1 16,1 0-2-16,-9 4-1 17,4-5-6-17,-4 9 3 12,2-5 3-12,0 1-6 16,15 5-3-16,-6-7-1 14,5 7 1-14,-3-3-5 16,2 8 3-16,-9 2-2 14,5 0 2-14,1 0 3 16,3 0 0-16,-2 0-1 22,6 0-1-22,0 0 1 0,-9 19-4 14,7 2 4-14,2 4-4 16,-8 8 3-16,10-1 0 14,2 5 0-14,-11-5 0 16,1 6-1-16,-2-11 1 15,-13 1-2-15,2 3 3 15,-7-16-5-15,-8 7 2 15,-8-12-2-15,-8-6 0 16,-5 2 1-16,-15-4 0 13,-1-2-1-13,-7 0 1 16,0 0-2-16,0 0-1 22,0 0 2-22,0 0-2 0,0 0-1 16,0 0 1-16,0 0 0 15,0 0 0-15,0 0-2 15,0 0 2-15,-38-15-2 14,-11-37 0-14,-6-11 4 16,5-2-7-16,-9-7-11 14,0-7 4-14,6 5 6 16,11 18-2-16,10 18 5 14,13 17 2-14,13 14 1 16,6 7 4-16,0 0 3 14,0 0-2-14,0 0 4 16,0 0 4-16,0 21 15 22,0 36-10-22,30 15-15 0,10-1 1 8,2-6-2 14,-2-4 4-22,6 0-3 0,-2-4 5 15,1-2-3-15,-5-7 0 16,-2-7 5-16,-11-8-2 13,-4-17 7-13,-12-4-5 16,-11-8 6-16,0-4-5 14,0 3-3-14,0-3-3 16,0 10-3-16,-17 2 0 14,-40 3 0-14,-8 6 0 16,16-8 0-16,3-6 0 22,16 2 0-21,16-6 0-1,5-3 0 11,3 0 0 2,6 0-30-13,0 10-48 21,0 9-45-21,23 23-115 0,9-10-146 14,-1 12-571-14</inkml:trace>
    </iact:actionData>
  </iact:action>
  <iact:action type="add" startTime="44425">
    <iact:property name="dataType"/>
    <iact:actionData xml:id="d3">
      <inkml:trace xmlns:inkml="http://www.w3.org/2003/InkML" xml:id="stk3" contextRef="#ctx0" brushRef="#br0">20489 3329 546 0,'0'0'243'0,"0"0"-76"0,0 0 23 13,253-71-77-13,-145 63 10 17,20 4 1-17,11 4-55 14,3 0 2-14,-3 0-10 16,-13 0-2-16,-8 0-21 21,-13 0 6-21,-20 0-8 0,-16-3-12 9,-29-1 2 12,-17-2 0-21,-14 6-11 0,-9-2-10 15,0 2-5-15,-63 0-1 16,-74 0 1-16,-53 12 6 14,-19 13-3-14,-10-9 1 16,6 0 3-16,28-8-6 14,25-1 2-14,44-1-3 16,46-6-1-16,35 0 1 14,18 0 1-14,17 0-1 20,6 0 0-20,104 0 5 13,71 0 3-13,61-6-4 14,11 6-1-14,-11-3-3 20,-29-1-2-20,-32 4 2 0,-20-3 6 10,-33-2 4 11,-22 5 0-21,-33-4-10 1,-37 1 0 14,-23-3 0-15,-13 3 0 14,-7 3 0-14,-108 0 0 16,-52 0 0-15,-54 0 0 12,2 0 0-13,0 0 0 16,10 0 0-16,28 0 0 14,39 3 0-14,56 3 0 16,33-6 0-16,51 0 0 14,2 0 0-14,108 0 0 16,73 12 0-16,57-2 0 22,4 8 0-22,-29-1 0 0,-40-2 0 14,-51-2 0-14,-46-5 0 16,-36-4 0-16,-19-4 0 14,-21 0 0-14,0 0 0 16,-31 3 0-16,-83-3 0 14,-44 0 0-14,-17 0 0 24,13 0 0-24,12 0 0 0,26 0 0 14,33 0 0-14,43 0 0 16,29 0 0-16,19 0 0 14,0 0 0-14,48 0 0 16,49 0 0-16,15 0 0 14,-20 5 0-14,-24 0 0 16,-28-3 0-16,-25 4-17 14,-11-2-56-14,-4 8-45 22,0 16-83-22,0-13-147 0,0 8-807 13</inkml:trace>
    </iact:actionData>
  </iact:action>
  <iact:action type="add" startTime="50192">
    <iact:property name="dataType"/>
    <iact:actionData xml:id="d4">
      <inkml:trace xmlns:inkml="http://www.w3.org/2003/InkML" xml:id="stk4" contextRef="#ctx0" brushRef="#br0">30383 7511 442 0,'0'0'260'4,"0"0"-134"4,326 103 32 7,-178-84-59-15,31-15-37 15,21-4-7-15,9 0-1 17,-3-11-5-17,-3-14 8 21,-37 4-1-21,-25 6-9 1,-29 2 3 13,-32 1-14-14,-25 5-6 16,-28 1 6-16,-14 6-7 14,-9 0-9-14,-4 0-12 16,-34 0-4-16,-79 0-4 13,-60 22 2-13,-50-10 2 18,-41-8-1-18,-22-4 0 13,-12 0 5-13,12 0 3 16,35 0 1-16,23 0-4 55,47-10-6-55,38-2-1 0,35 5 0 0,35 4 1 0,31 3-2 0,25 0 3 0,8 0-3 8,9 0 0-6,0 0 4 15,19 0 5-17,70 10 6 14,52 25-14-14,42-5 0 16,47-1 0-16,44-8 1 15,21-3 1-15,2-11-1 15,-25-7 2-15,-42 0 0 14,-45 0 14-14,-33 0 2 16,-47 0 0-16,-23 0-5 14,-29 0 3-14,-17 0-9 16,-17 0 0-16,-15 0-5 14,-4 0-4-14,-30-4 0 16,-104-13 0-16,-64 0 5 22,-66-5-1-22,-18-8 3 0,10-2-7 16,27-14 5-16,35 10 0 14,45 3 1-14,54 12-4 16,47 14 1-16,41 3-3 14,23-2 2-14,13 4 1 16,115-8 8-16,68 3-3 14,51 7-7-14,19 0 4 16,-26 0-2-16,-36 4 1 14,-44 17-3-14,-48-4-1 16,-49-11-1-16,-29 0 1 14,-19-6 0-14,-15 0 3 16,0 0-3-16,-55 0 0 22,-95-6 2-22,-65-23 3 0,-27 10 7 8,12 16-4 14,32 3-6-22,42 0-1 0,34 0 0 14,36 3-2-14,37 4-1 16,43 11-32-16,6-1-55 14,86 6-65-14,-10-15-207 16,15 1-207-16</inkml:trace>
    </iact:actionData>
  </iact:action>
</iact:actions>
</file>

<file path=ppt/ink/inkAction7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19T04:43:4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8">
    <iact:property name="dataType"/>
    <iact:actionData xml:id="d0">
      <inkml:trace xmlns:inkml="http://www.w3.org/2003/InkML" xml:id="stk0" contextRef="#ctx0" brushRef="#br0">10432 6698 668 0,'0'0'162'3,"0"0"-104"11,0 0 50-14,0 0-39 16,0 0 15-16,0 0-14 14,0 0-9-14,-302-109 22 16,178 153-1-16,2 46-27 15,0 28-21-15,6 25-2 16,8 25-14-16,15 11-2 14,11 8 3-14,13 3 5 18,20-7 4-18,22 2 10 11,27-11-4-11,0-9 2 16,69-28-1-15,54-21-3 13,39-26-14-14,17-30-18 23,2-26 12-21,-14-27-5-2,-32-7 8 7,-15-25-13 15,-26-60-2-22,-16-49-4 0,-19-47 1 14,-25-28 2-14,-17-21-1 15,-17-4 1-14,0 13-3 12,-17 30 4-12,-29 48-5 14,-26 49-23-15,7 56-55 17,-15 38-65-17,-9 0-21 14,56 32-70-14,-1 18-299 14</inkml:trace>
    </iact:actionData>
  </iact:action>
  <iact:action type="add" startTime="1430">
    <iact:property name="dataType"/>
    <iact:actionData xml:id="d1">
      <inkml:trace xmlns:inkml="http://www.w3.org/2003/InkML" xml:id="stk1" contextRef="#ctx0" brushRef="#br0">10573 9746 504 0,'0'0'158'0,"0"0"0"13,0 0 5-13,0 0-65 16,0 0-9-16,-297-102-12 22,210 102-18-22,7 0-8 0,-6 29-8 14,-1 26 2-14,-5 33 10 17,7 33-6-17,5 32-1 14,15 27-10-14,6 12 7 16,17 3-9-16,14-10 1 14,24-15-9-14,4-26-7 16,28-13 3-16,60-22-5 14,24-27-1-14,10-21-11 16,-6-32-1-16,0-29 1 14,-11 0-1-14,-14-50-6 16,-5-34 0-16,-8-35-4 24,-15-27 2-24,-10-36 2 0,-15-17-3 14,-25-7 0-14,-13 29 0 14,0 42 0-14,-32 45-18 16,-29 32-54-16,-9 26-58 14,-12 10-54-14,46 22-92 16,-6 0-350-16</inkml:trace>
    </iact:actionData>
  </iact:action>
  <iact:action type="add" startTime="2127">
    <iact:property name="dataType"/>
    <iact:actionData xml:id="d2">
      <inkml:trace xmlns:inkml="http://www.w3.org/2003/InkML" xml:id="stk2" contextRef="#ctx0" brushRef="#br0">10495 12790 408 0,'0'0'117'8,"0"0"63"6,0 0-34-14,0 0 24 14,0 0-41-13,0 0-30 15,0 0-8-16,-242-82-19 14,157 101-16-14,-5 34-6 15,1 22-9-14,1 22-2 21,5 25-2-22,16 31-4 0,2 9-8 13,25 15-6-13,12 13-5 17,28 0 3-17,0-11 6 14,36-15-2-14,61-26 8 16,25-35-18-16,9-31-7 14,-5-26 2-14,-6-42-6 18,-21-4-2-18,-4-32 1 12,-13-62-1-12,-8-42 1 16,-15-46 0-16,-23-40-1 13,-17-15 2-12,-19 13-2 14,0 35-2-15,-42 60-4 23,-21 42-56-23,-11 47-54 0,-13 40-36 18,47 4-55-17,0 48-176 5</inkml:trace>
    </iact:actionData>
  </iact:action>
  <iact:action type="add" startTime="2811">
    <iact:property name="dataType"/>
    <iact:actionData xml:id="d3">
      <inkml:trace xmlns:inkml="http://www.w3.org/2003/InkML" xml:id="stk3" contextRef="#ctx0" brushRef="#br0">10408 15857 384 0,'0'0'123'127,"0"0"54"-126,0 0-43 0,0 0-47 0,0 0 35 0,-231-11-26 0,153 11-16-1,6 0-23 0,0 18 2 0,7 19 3 0,0 30-2 0,8 23 6 0,-8 28-15 0,12 25-9 1,0 20-9-1,28 12 1 0,25 14 1 0,0 7 4 0,48 0 8 16,54-24-17-16,18-22-8 22,10-31-1-22,-8-29-7 0,3-28 14 14,-14-34-16-14,-14-28-4 16,-4 0-8-16,-4-100 0 18,-13-65-5-18,-11-69 4 11,-31-35 1-11,-24-1-2 14,-10 17 1-14,-17 45-2 16,-54 39-23-16,-3 26-31 16,0 34-1-16,11 27-26 15,0 17-29-15,4 0-74 133,35 65-51-131,5 0-258 0</inkml:trace>
    </iact:actionData>
  </iact:action>
  <iact:action type="add" startTime="4012">
    <iact:property name="dataType"/>
    <iact:actionData xml:id="d4">
      <inkml:trace xmlns:inkml="http://www.w3.org/2003/InkML" xml:id="stk4" contextRef="#ctx0" brushRef="#br0">29319 9108 670 0,'0'0'159'3,"0"0"-1"6,0 0-35 6,0 0-40-14,0 0 22 13,0 0 23-14,0 0-35 16,73 0-59-15,73-7-4 15,39-5 20-16,43-9 0 19,27-1-4-19,6 0-13 0,-19 0 5 15,-50 6-16-15,-61 4 19 16,-66 8-10-16,-31 4-6 14,-26 0-21-14,-8 0-2 15,0 0-2-15,-67 0-7 16,-89 0-1-16,-74 0 8 15,-56 0 0-15,-5 4 2 15,28 24-2-15,50 2 6 15,59-10-6-14,63-4 4 14,41-7-4-15,41-9 4 21,9 0 1-21,34 0 21 1,99 0-3 8,61 0-16 11,63-6-5-20,6-5 0 1,-29 3-2 8,-55 2-3-6,-71 6 3 14,-68 0-13-17,-40 0-83 14,-7 0-121-14,-56 0-184 16,-9 22-556-15</inkml:trace>
    </iact:actionData>
  </iact:action>
  <iact:action type="add" startTime="4754">
    <iact:property name="dataType"/>
    <iact:actionData xml:id="d5">
      <inkml:trace xmlns:inkml="http://www.w3.org/2003/InkML" xml:id="stk5" contextRef="#ctx0" brushRef="#br0">29333 12320 785 0,'0'0'272'7,"0"0"-86"5,0 0-6-12,312-91-58 17,-175 54-19-17,28 1-11 13,24 3-16-13,16 13-6 23,-1 12-24-23,-8 8-5 0,-32 0-7 15,-31 0-12-15,-34 0-10 14,-40 13-9-14,-33-5 0 16,-16-8-3-16,-10 0 0 14,0 0-14-14,-53 0-20 16,-75 0 12-16,-70 0 21 16,-51 0 0-15,-14 0 1 13,10 0 2-14,34 0-2 18,40 0 4-18,56 4-3 6,52 4 3 0,37-3-4 9,32-5 2-15,2 0-5 15,55 0-17-15,67 0-19 22,42 0-92-22,11 0-58 0,-101 0-107 14,-28 0-245-14</inkml:trace>
    </iact:actionData>
  </iact:action>
  <iact:action type="add" startTime="5458">
    <iact:property name="dataType"/>
    <iact:actionData xml:id="d6">
      <inkml:trace xmlns:inkml="http://www.w3.org/2003/InkML" xml:id="stk6" contextRef="#ctx0" brushRef="#br0">29298 15147 719 0,'0'0'176'6,"0"0"5"8,0 0-64-13,0 0 5 14,263 19 9-15,-124-19-17 13,32-12-21-13,27-13-8 16,21 6-21-16,11-9-8 23,-17 11-20-23,-30 9-10 0,-50 4-9 7,-60 4 2 9,-35 0-9-16,-27 0-6 22,-11 0-1-21,-6 0-3-1,-100 37 0 13,-75 2-5-13,-68-2 4 23,-27-12-1-23,0-25 1 0,47 0 2 9,47 0-1 5,56 0 2-14,48 0 0 15,40 0 0-15,32 0-1 16,6 0 0-16,0 0 2 14,44 0 0-14,57 0-3 15,28 13-13-15,10 11-50 17,-26 13-77-17,-30 0-50 14,-75-20-109-14,-8 1-233 30</inkml:trace>
    </iact:actionData>
  </iact:action>
  <iact:action type="add" startTime="6149">
    <iact:property name="dataType"/>
    <iact:actionData xml:id="d7">
      <inkml:trace xmlns:inkml="http://www.w3.org/2003/InkML" xml:id="stk7" contextRef="#ctx0" brushRef="#br0">29593 18231 802 0,'0'0'195'18,"0"0"20"-18,0 0-89 0,0 0 1 16,278-17-38-16,-173 17-20 14,24 0-7-13,25-5-16 14,31-11-6-15,26-11-14 15,-9-8-10-14,-21 16 0 14,-35 3 9-14,-45 8-7 12,-42 8-7-13,-30 0-1 17,-29 0-5-17,0 0 1 13,-6 0-5-13,-99 4-1 15,-62 35-1-15,-75 16-1 16,-28-10 2-15,-12-1 1 21,14 5-1-22,36-5 2 0,51-7-2 14,57-3 4-14,56-27 1 15,43-2-5-15,25-5 0 15,0 0-1-15,72-21-20 15,31-35-5-14,34-7-70 13,-11 2-57-14,-75 50-116 16,-19 3-285-16</inkml:trace>
    </iact:actionData>
  </iact:action>
</iact:actions>
</file>

<file path=ppt/ink/inkAction7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19T04:43:4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68">
    <iact:property name="dataType"/>
    <iact:actionData xml:id="d0">
      <inkml:trace xmlns:inkml="http://www.w3.org/2003/InkML" xml:id="stk0" contextRef="#ctx0" brushRef="#br0">27875 4717 568 0,'0'0'158'22,"0"0"9"-22,0 0-68 0,0 0-34 9,0 0-6 12,0 0-16-21,0 0-1 0,0 0-9 15,32 216-2-15,-30-207-8 15,4 0 16-15,5-6-5 15,-9-3 8-15,8 0-6 15,-1 4-13-15,6-4-13 15,2 3-1-15,6-3-8 15,4 0 1-15,9 0-1 16,10 0 9-16,5 0 19 14,-7 0-6-14,9 0 9 16,-5 0-10-16,5 0-1 15,-2 0-1-15,1 0 5 14,1 0-1-14,2 0-1 16,-3 0-1-16,9 0-8 21,1 0 5-20,7 0-12-1,-1 0 2 9,-1 0 0 13,3 0 5-22,-3-3 6 0,11-4 4 9,-2 2-5 11,2 1-7-20,0 4 6 0,0 0-7 15,-9 0 1-15,11 0-5 14,-4 0-1-14,6 0-5 16,-4 0 6-16,9 0-5 14,-9 0 2-14,2 0 1 19,6 0-3-19,-8 0 9 11,4 0-5-10,0 0 2 21,-10 0-4-22,6 0 2 0,-6 0 0 15,1 0-4-15,8 4 3 16,1 1 2-16,2-2-3 14,9 4-1-14,-15-1 1 18,-2-2-4-18,-13-4 2 9,-4 0 1 8,-2 5 1-17,-3-2-1 0,-1-3 0 18,6 0 1-18,0 0 0 13,-4 0-4-13,-2 0 0 16,4 0 0-16,-3 0 0 13,-3 0 0-13,4 0 0 17,4 0 0-16,0 0 0 19,4 0 0-20,-10 0 0 0,-3 0 0 17,3 0 0-17,-5 0 0 13,-3 0 0-13,-3 0 0 16,-7 0 0-16,-1 0 0 14,4 0 0-14,2 0 0 17,4 0 0-17,-1 0 0 13,3 0 0-13,0 0 0 15,-6 0 0-15,2 0 0 17,-12 0 0-17,4 0 0 13,-9 0 0-13,4 0 0 16,-5 0 0-15,-3 0 0 21,2 0 0-21,-4-3 0-1,-2-2 0 7,-5 5 0 15,3 0 0-21,0 0 0-1,-7-4 0 10,7-2 0 4,-2 3 0-14,-1 3 0 25,7-4 0-25,-4 1 0 0,-4 3 0 0,-1 0 0 9,-4 0 0 8,-3 0 0-17,3 0 0 12,-2 0 0-12,5 0 0 16,1 0 0-16,-2 0 0 15,5 0 0-15,-2 0 0 15,1 0 0-14,3 0 0 14,-7 0 0-15,5 0 0 15,-2 0 0-15,-9 0 0 21,8 0 0-21,-1 0 0 1,1 0 0 13,-1 0 0-13,5 0 0 14,-3 0 0-15,6 0 0 16,-9 0 0-16,1 0 0 15,-9 0 0-15,0 0-5 12,0 0 5-12,0 0-7 16,0 0-1-16,0-12-2 14,0-19 2-14,0 0 6 16,0-10-3-16,0 8 4 22,0 4-6-22,0 4-2 0,-4 10-3 9,-1 2-14 12,-1 13-46-21,4 0-22 0,-15 0-49 17,6 4-52-17,3 20-102 13,8 26-540-13</inkml:trace>
    </iact:actionData>
  </iact:action>
  <iact:action type="add" startTime="8409">
    <iact:property name="dataType"/>
    <iact:actionData xml:id="d1">
      <inkml:trace xmlns:inkml="http://www.w3.org/2003/InkML" xml:id="stk1" contextRef="#ctx0" brushRef="#br0">29277 8889 472 0,'0'0'324'6,"0"0"-154"9,0 0 10-15,0 0-76 20,0 0 17-20,316-37-3 0,-213 37-18 16,25 0-20-16,20 0-7 14,27 0 0-14,23 0-11 18,21 0-7-17,9 0-12 11,8 0-6-12,-5 0-2 23,-3 15-35-23,-11 7 0 0,-12 3 0 5,-14 3 0 18,-18-6 0-23,-17 0 0 10,-15-6 0-9,-2-7 0 12,-29-6 0-13,-11-3 0 19,-27 0 0-19,-26 0 0 11,-21 0 0-11,-10 0 0 23,-15 0 0-22,0 0 0-1,0 0 0 16,0 0-89-16,-34 0-113 8,-65 0-36 12,42 0-46-20,-12 0-661 1</inkml:trace>
    </iact:actionData>
  </iact:action>
  <iact:action type="add" startTime="9165">
    <iact:property name="dataType"/>
    <iact:actionData xml:id="d2">
      <inkml:trace xmlns:inkml="http://www.w3.org/2003/InkML" xml:id="stk2" contextRef="#ctx0" brushRef="#br0">29274 11932 546 0,'0'0'200'21,"0"0"32"-21,0 0-74 0,0 0-27 9,0 0 12 12,241-37-17-21,-149 37-34 0,39-4-13 15,23-4-8-14,42-4-14 13,36-1-4-14,31-8-9 15,7 2-4-14,4-2-6 13,-19 13-2-14,-15 2-23 14,-12 6-9-14,-20 0 0 18,-8 0 0-18,-23 18 0 13,-4-5 0-13,-25-7 0 15,-14 3 0-15,-30-1 0 14,-33-3 0-13,-24-5 0 14,-28 0 0-15,-11 0-34 22,-8 0-85-22,0 0-81 0,-17 0-127 11,-29 0-5 27</inkml:trace>
    </iact:actionData>
  </iact:action>
  <iact:action type="add" startTime="9885">
    <iact:property name="dataType"/>
    <iact:actionData xml:id="d3">
      <inkml:trace xmlns:inkml="http://www.w3.org/2003/InkML" xml:id="stk3" contextRef="#ctx0" brushRef="#br0">29264 14828 576 0,'0'0'238'15,"0"0"-8"-15,0 0-102 14,0 0-32-14,0 0 3 16,0 0-10-16,217 4-4 20,-116 3-12-20,32-1 0 0,21-3-4 16,31 2 3-16,15-1-12 14,24 3-14-14,-1-7-13 20,-2 0-4-20,-12 0-10 8,-9 0-1 14,-2 0-4-22,13 0-14 0,-7 0 0 11,-6-11 0-11,-10 6 0 17,-19 5 0-17,-18 0 0 13,-16 0 0-13,-21 0 0 15,-23 0 0-15,-20 9 0 17,-27-2 0-17,-14-7-16 40,-22 4-40-35,-8-4-29-5,0 0-75 0,-31 0-42 0,-16 0-63 0,-16 0-146 21</inkml:trace>
    </iact:actionData>
  </iact:action>
  <iact:action type="add" startTime="10663">
    <iact:property name="dataType"/>
    <iact:actionData xml:id="d4">
      <inkml:trace xmlns:inkml="http://www.w3.org/2003/InkML" xml:id="stk4" contextRef="#ctx0" brushRef="#br0">29310 17928 206 0,'0'0'456'1,"0"0"-320"5,0 0 48 4,0 0-60 6,0 0 2-16,0 0-13 20,310-34-2-20,-198 27-19 0,35 4-1 16,28-5-6-16,34-9-14 14,33 5-14-14,7-4-4 16,2 7-16-16,-13-4-10 16,-15 10-2-16,-14 3-7 12,-16 0 3-12,-22 0-7 17,-15 0-14-17,-25 0 0 13,-11 7 0-12,-17 18 0 14,-8-16 0-15,-13 3 0 14,-10-5 0-13,-3 3 0 17,-10-10 0-17,-4 8 0 18,-4-8 0-19,-18 0 0 0,-7 3 0 9,-18-3-22 11,-8 0-24-20,0 0-41 1,0 0-59 9,-40-3-57 9,-2-22-5-19,-15 4-153 1</inkml:trace>
    </iact:actionData>
  </iact:action>
</iact:actions>
</file>

<file path=ppt/ink/inkAction7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19T04:43:4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322">
    <iact:property name="dataType"/>
    <iact:actionData xml:id="d0">
      <inkml:trace xmlns:inkml="http://www.w3.org/2003/InkML" xml:id="stk0" contextRef="#ctx0" brushRef="#br0">24232 3684 458 0,'8'0'100'80,"1"0"10"-80,-3 0-14 0,-2 0-11 0,3 0 20 0,5 0-7 0,-8 0-28 0,3 0-12 0,3-4 8 0,-1-9-16 0,5-6 0 0,5 1-11 0,-2-10-7 0,11-1-13 0,-3-3 0 0,4 3 4 0,-1 0-3 0,-3 4-3 0,0 10-1 0,-10-1-3 0,15 0 2 0,-3-5-6 0,-2 5 4 0,18-6-5 0,-6 6 1 0,-1-5 1 5,4 6-7 11,-2-1 1-16,-2 0 0 12,-2-2 0-12,4 1-2 16,0-1 4-16,-3 0-2 14,-1 2 3-14,0 3-2 16,-5-2 0-16,9 5 1 14,0-1 0-14,2 0 3 16,2-3-2-15,-2 3 2 12,5 3-5-13,-7-2 4 18,2 3-2-18,-9 7 3 19,5-3 0-19,-2-2-5 0,2 5 5 12,-7 0-2 8,9 0 1-19,0 0-3-1,2 0 3 9,4 15-4-5,-2 7 1 8,3-1-4-10,5 1 0 14,1 3 2-16,-9 0-1 14,11 0 2-14,-5 3-1 16,5 6 1-16,-3 1 1 15,3 2 0-15,-4-3-3 15,3-2 4-15,-3 1-4 15,1-4 4-15,3-1-1 22,4-3-4-22,2-6 5 0,-6 6-6 11,-3-4 7 8,-4-2-7-19,-10 6 4 0,0-4 2 12,0 0-2 6,-2 3 1-17,-9 1-5-1,-4-6 1 10,4 3 2 9,-8-7-3-19,-2-2 0 0,-5-8 3 17,-1-2-2-17,-9 1-1 13,0-4 0-13,0 0-2 19,0 0 1-19,0 0 0 12,0 0-4-12,0 6 1 13,-4-6-3-13,-38 0 7 16,-28 0 0-16,-14 0 0 16,2 0 1-16,-5 0-1 17,9 0-1-17,11 0 0 19,4 0 1-18,10-6 0-1,11-6-2 10,10 8 2 9,13-5-4-19,6 5 3 0,13 4-3 16,0 0 3-16,0-3 0 14,0 3 0-14,0 0 0 17,0 0 0-17,22 0 1 13,28 0 6-13,26 0-1 18,6 13-1-18,15 6 3 13,-8-1-2-13,-1-2 4 25,-6-8 0-25,-19 3 5 0,-10-1 3 5,-13-8-9 4,-6 4 3-2,-19-3-1 16,-5-3-3-22,-3 4 0-1,-7 0-3 9,0 0 2 6,0-4-2-15,0 0-1 22,0 0 1-22,0 0 1 0,0 0-5 11,0 0 2-11,0 0-2 16,0 4-2-16,0-4 2 15,0 0-2-15,0 0 2 13,0 0-3-13,0 0 2 18,0-37-4-18,0-35 5 14,0-15 1-14,0 6 0 22,0-1 0-22,0 7-1 0,0 8 0 14,0 14 1-14,0 18-1 18,0 25 1-18,0 5 0 4,0 5-2 21,0 0-1-25,0 0-33 1,0 0-31 12,0 0-38-13,0 25-64 18,23 18-102-18,-13-21-29 11,-1 3-523-11</inkml:trace>
    </iact:actionData>
  </iact:action>
  <iact:action type="add" startTime="26154">
    <iact:property name="dataType"/>
    <iact:actionData xml:id="d1">
      <inkml:trace xmlns:inkml="http://www.w3.org/2003/InkML" xml:id="stk1" contextRef="#ctx0" brushRef="#br0">23336 6033 410 0,'0'0'66'2,"0"0"70"2,0 0-20 4,-240-46 24 6,149 46-55-14,-16 0-5 15,-5 10-19-15,-6 23-13 15,11 11-6-15,10 12-3 22,6 13-24-21,15 19 16-1,7 10-11 10,10 6 17 9,23 4-4-19,13-1 18 0,19-10-17 11,4 6-9 5,4-6-7-16,82 5 1 15,47-11 0-15,34-11-14 19,37-14 0-19,7-13-1 0,-7-25 1 15,-19-24-2-14,-31-4 5 13,-25-32-4-14,-30-58-4 16,-32-29 0-16,-29-35-1 14,-29-26 0-14,-9-16 1 15,0 3 0-15,-24 31-3 17,-20 43-2-17,-2 48-2 21,-5 39-77-21,-1 32-54 0,26 0-54 9,3 32-315 33</inkml:trace>
    </iact:actionData>
  </iact:action>
  <iact:action type="add" startTime="27714">
    <iact:property name="dataType"/>
    <iact:actionData xml:id="d2">
      <inkml:trace xmlns:inkml="http://www.w3.org/2003/InkML" xml:id="stk2" contextRef="#ctx0" brushRef="#br0">27007 6258 158 0,'0'0'370'4,"0"0"-249"12,0 0 50-16,0 0-27 9,0 0-53 12,0 0-31-21,0 0-6 0,167-160-20 14,-121 124-4-14,4 4-5 17,1-7 3-17,6 3 0 14,0 3-11-14,2 8-1 15,0 6 0-15,-4 6 6 17,-7 6-4-17,-2 2 0 13,5 5-6-12,-2 0-5 23,1 0 0-24,5 0 2 0,-5 0 5 6,3 0-1 10,2 9-5-15,0 9-4 21,2 7 1-22,8 1 4 0,-8 2-7 13,4 4 7-13,-6 7 1 16,-7-4-2-16,1 2-7 14,-5-5 4-14,-8-2-1 16,-5-7 2-16,-10-1-3 14,-2-11 2-14,-8-1-2 16,-1-10 3-16,-7 0 3 14,-3 0-4-14,0 0-1 17,0 3-2-17,0-3 2 13,0 0-2-13,0 0 2 16,0 0-2-16,0 0 1 14,0 0-3-14,0 0 1 16,0 0-2-15,0 0 1 20,0 4-1-21,0-4-1 0,0 0-2 14,0 0-9-14,-3 0 2 17,-43 0 9-17,-11 0 0 15,-2 0 1-15,0 0-9 14,2 0 3-14,7 0-1 15,10 0 6-15,8 0-6 15,7 0 5-15,14 0 3 14,5 0 0-14,6 0 1 16,0 0 1-16,0 0 1 14,0 0 0-14,10 0 5 17,37 0 7-17,31 21-15 21,4-5 2-21,0-8 6 0,0-1 3 16,-4-7 0-16,-10 6 7 14,-13-2 10-14,-11-1-8 16,-6 1-1-16,-15-4 3 15,-10 0-9-15,-5 4-3 17,-4-4-5-17,2 0-1 12,-1 0 0-12,3 0-2 16,-2 0-1-16,-1 0 0 14,-5 0 0-14,4-8-1 16,-4-45 0-16,0-16 0 14,0-13 2-14,0 5-2 16,0-1 0-16,0 4 0 15,0 13-2-15,0 25 0 23,-19 26-25-23,-21 10-85 0,-21 41-44 8,31 9-105 13,-18 24-648-21</inkml:trace>
    </iact:actionData>
  </iact:action>
  <iact:action type="add" startTime="29057">
    <iact:property name="dataType"/>
    <iact:actionData xml:id="d3">
      <inkml:trace xmlns:inkml="http://www.w3.org/2003/InkML" xml:id="stk3" contextRef="#ctx0" brushRef="#br0">22965 8859 424 0,'0'0'87'1,"0"0"23"17,0 0-4-18,0 0-54 0,-316 5 17 18,222 23-1-17,-1 4-19 12,2 14-10-13,7 16 7 15,12 7-11-15,6 16 11 16,22 12 1-16,4 11-17 13,15-2 34-13,20 1-36 14,7-2 7-14,30 4-10 18,69-6 10-17,46 4-18 12,38-13 3-13,26-20-7 15,2-18 1-15,-3-35 13 22,-10-21-10-22,-33 0-7 0,-26-65-3 8,-29-38 1 7,-20-37-7-14,-31-22 0 16,-17-18-1-17,-38 8 0 19,-4 25 0-19,-14 25-2 0,-58 23 2 14,-19 23-5-14,-14 18 5 16,-11 23 0-16,-6 17-17 14,6 18-87-14,2 0-40 16,83 0-111-16,5 9-509 16</inkml:trace>
    </iact:actionData>
  </iact:action>
</iact:actions>
</file>

<file path=ppt/ink/inkAction7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19T04:43:4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8">
    <iact:property name="dataType"/>
    <iact:actionData xml:id="d0">
      <inkml:trace xmlns:inkml="http://www.w3.org/2003/InkML" xml:id="stk0" contextRef="#ctx0" brushRef="#br0">10432 6698 668 0,'0'0'162'3,"0"0"-104"11,0 0 50-14,0 0-39 16,0 0 15-16,0 0-14 14,0 0-9-14,-302-109 22 16,178 153-1-16,2 46-27 15,0 28-21-15,6 25-2 16,8 25-14-16,15 11-2 14,11 8 3-14,13 3 5 18,20-7 4-18,22 2 10 11,27-11-4-11,0-9 2 16,69-28-1-15,54-21-3 13,39-26-14-14,17-30-18 23,2-26 12-21,-14-27-5-2,-32-7 8 7,-15-25-13 15,-26-60-2-22,-16-49-4 0,-19-47 1 14,-25-28 2-14,-17-21-1 15,-17-4 1-14,0 13-3 12,-17 30 4-12,-29 48-5 14,-26 49-23-15,7 56-55 17,-15 38-65-17,-9 0-21 14,56 32-70-14,-1 18-299 14</inkml:trace>
    </iact:actionData>
  </iact:action>
  <iact:action type="add" startTime="1430">
    <iact:property name="dataType"/>
    <iact:actionData xml:id="d1">
      <inkml:trace xmlns:inkml="http://www.w3.org/2003/InkML" xml:id="stk1" contextRef="#ctx0" brushRef="#br0">10573 9746 504 0,'0'0'158'0,"0"0"0"13,0 0 5-13,0 0-65 16,0 0-9-16,-297-102-12 22,210 102-18-22,7 0-8 0,-6 29-8 14,-1 26 2-14,-5 33 10 17,7 33-6-17,5 32-1 14,15 27-10-14,6 12 7 16,17 3-9-16,14-10 1 14,24-15-9-14,4-26-7 16,28-13 3-16,60-22-5 14,24-27-1-14,10-21-11 16,-6-32-1-16,0-29 1 14,-11 0-1-14,-14-50-6 16,-5-34 0-16,-8-35-4 24,-15-27 2-24,-10-36 2 0,-15-17-3 14,-25-7 0-14,-13 29 0 14,0 42 0-14,-32 45-18 16,-29 32-54-16,-9 26-58 14,-12 10-54-14,46 22-92 16,-6 0-350-16</inkml:trace>
    </iact:actionData>
  </iact:action>
  <iact:action type="add" startTime="2127">
    <iact:property name="dataType"/>
    <iact:actionData xml:id="d2">
      <inkml:trace xmlns:inkml="http://www.w3.org/2003/InkML" xml:id="stk2" contextRef="#ctx0" brushRef="#br0">10495 12790 408 0,'0'0'117'8,"0"0"63"6,0 0-34-14,0 0 24 14,0 0-41-13,0 0-30 15,0 0-8-16,-242-82-19 14,157 101-16-14,-5 34-6 15,1 22-9-14,1 22-2 21,5 25-2-22,16 31-4 0,2 9-8 13,25 15-6-13,12 13-5 17,28 0 3-17,0-11 6 14,36-15-2-14,61-26 8 16,25-35-18-16,9-31-7 14,-5-26 2-14,-6-42-6 18,-21-4-2-18,-4-32 1 12,-13-62-1-12,-8-42 1 16,-15-46 0-16,-23-40-1 13,-17-15 2-12,-19 13-2 14,0 35-2-15,-42 60-4 23,-21 42-56-23,-11 47-54 0,-13 40-36 18,47 4-55-17,0 48-176 5</inkml:trace>
    </iact:actionData>
  </iact:action>
  <iact:action type="add" startTime="2811">
    <iact:property name="dataType"/>
    <iact:actionData xml:id="d3">
      <inkml:trace xmlns:inkml="http://www.w3.org/2003/InkML" xml:id="stk3" contextRef="#ctx0" brushRef="#br0">10408 15857 384 0,'0'0'123'127,"0"0"54"-126,0 0-43 0,0 0-47 0,0 0 35 0,-231-11-26 0,153 11-16-1,6 0-23 0,0 18 2 0,7 19 3 0,0 30-2 0,8 23 6 0,-8 28-15 0,12 25-9 1,0 20-9-1,28 12 1 0,25 14 1 0,0 7 4 0,48 0 8 16,54-24-17-16,18-22-8 22,10-31-1-22,-8-29-7 0,3-28 14 14,-14-34-16-14,-14-28-4 16,-4 0-8-16,-4-100 0 18,-13-65-5-18,-11-69 4 11,-31-35 1-11,-24-1-2 14,-10 17 1-14,-17 45-2 16,-54 39-23-16,-3 26-31 16,0 34-1-16,11 27-26 15,0 17-29-15,4 0-74 133,35 65-51-131,5 0-258 0</inkml:trace>
    </iact:actionData>
  </iact:action>
  <iact:action type="add" startTime="4012">
    <iact:property name="dataType"/>
    <iact:actionData xml:id="d4">
      <inkml:trace xmlns:inkml="http://www.w3.org/2003/InkML" xml:id="stk4" contextRef="#ctx0" brushRef="#br0">29319 9108 670 0,'0'0'159'3,"0"0"-1"6,0 0-35 6,0 0-40-14,0 0 22 13,0 0 23-14,0 0-35 16,73 0-59-15,73-7-4 15,39-5 20-16,43-9 0 19,27-1-4-19,6 0-13 0,-19 0 5 15,-50 6-16-15,-61 4 19 16,-66 8-10-16,-31 4-6 14,-26 0-21-14,-8 0-2 15,0 0-2-15,-67 0-7 16,-89 0-1-16,-74 0 8 15,-56 0 0-15,-5 4 2 15,28 24-2-15,50 2 6 15,59-10-6-14,63-4 4 14,41-7-4-15,41-9 4 21,9 0 1-21,34 0 21 1,99 0-3 8,61 0-16 11,63-6-5-20,6-5 0 1,-29 3-2 8,-55 2-3-6,-71 6 3 14,-68 0-13-17,-40 0-83 14,-7 0-121-14,-56 0-184 16,-9 22-556-15</inkml:trace>
    </iact:actionData>
  </iact:action>
  <iact:action type="add" startTime="4754">
    <iact:property name="dataType"/>
    <iact:actionData xml:id="d5">
      <inkml:trace xmlns:inkml="http://www.w3.org/2003/InkML" xml:id="stk5" contextRef="#ctx0" brushRef="#br0">29333 12320 785 0,'0'0'272'7,"0"0"-86"5,0 0-6-12,312-91-58 17,-175 54-19-17,28 1-11 13,24 3-16-13,16 13-6 23,-1 12-24-23,-8 8-5 0,-32 0-7 15,-31 0-12-15,-34 0-10 14,-40 13-9-14,-33-5 0 16,-16-8-3-16,-10 0 0 14,0 0-14-14,-53 0-20 16,-75 0 12-16,-70 0 21 16,-51 0 0-15,-14 0 1 13,10 0 2-14,34 0-2 18,40 0 4-18,56 4-3 6,52 4 3 0,37-3-4 9,32-5 2-15,2 0-5 15,55 0-17-15,67 0-19 22,42 0-92-22,11 0-58 0,-101 0-107 14,-28 0-245-14</inkml:trace>
    </iact:actionData>
  </iact:action>
  <iact:action type="add" startTime="5458">
    <iact:property name="dataType"/>
    <iact:actionData xml:id="d6">
      <inkml:trace xmlns:inkml="http://www.w3.org/2003/InkML" xml:id="stk6" contextRef="#ctx0" brushRef="#br0">29298 15147 719 0,'0'0'176'6,"0"0"5"8,0 0-64-13,0 0 5 14,263 19 9-15,-124-19-17 13,32-12-21-13,27-13-8 16,21 6-21-16,11-9-8 23,-17 11-20-23,-30 9-10 0,-50 4-9 7,-60 4 2 9,-35 0-9-16,-27 0-6 22,-11 0-1-21,-6 0-3-1,-100 37 0 13,-75 2-5-13,-68-2 4 23,-27-12-1-23,0-25 1 0,47 0 2 9,47 0-1 5,56 0 2-14,48 0 0 15,40 0 0-15,32 0-1 16,6 0 0-16,0 0 2 14,44 0 0-14,57 0-3 15,28 13-13-15,10 11-50 17,-26 13-77-17,-30 0-50 14,-75-20-109-14,-8 1-233 30</inkml:trace>
    </iact:actionData>
  </iact:action>
  <iact:action type="add" startTime="6149">
    <iact:property name="dataType"/>
    <iact:actionData xml:id="d7">
      <inkml:trace xmlns:inkml="http://www.w3.org/2003/InkML" xml:id="stk7" contextRef="#ctx0" brushRef="#br0">29593 18231 802 0,'0'0'195'18,"0"0"20"-18,0 0-89 0,0 0 1 16,278-17-38-16,-173 17-20 14,24 0-7-13,25-5-16 14,31-11-6-15,26-11-14 15,-9-8-10-14,-21 16 0 14,-35 3 9-14,-45 8-7 12,-42 8-7-13,-30 0-1 17,-29 0-5-17,0 0 1 13,-6 0-5-13,-99 4-1 15,-62 35-1-15,-75 16-1 16,-28-10 2-15,-12-1 1 21,14 5-1-22,36-5 2 0,51-7-2 14,57-3 4-14,56-27 1 15,43-2-5-15,25-5 0 15,0 0-1-15,72-21-20 15,31-35-5-14,34-7-70 13,-11 2-57-14,-75 50-116 16,-19 3-285-16</inkml:trace>
    </iact:actionData>
  </iact:action>
</iact:actions>
</file>

<file path=ppt/ink/inkAction7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19T04:43:4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68">
    <iact:property name="dataType"/>
    <iact:actionData xml:id="d0">
      <inkml:trace xmlns:inkml="http://www.w3.org/2003/InkML" xml:id="stk0" contextRef="#ctx0" brushRef="#br0">27875 4717 568 0,'0'0'158'22,"0"0"9"-22,0 0-68 0,0 0-34 9,0 0-6 12,0 0-16-21,0 0-1 0,0 0-9 15,32 216-2-15,-30-207-8 15,4 0 16-15,5-6-5 15,-9-3 8-15,8 0-6 15,-1 4-13-15,6-4-13 15,2 3-1-15,6-3-8 15,4 0 1-15,9 0-1 16,10 0 9-16,5 0 19 14,-7 0-6-14,9 0 9 16,-5 0-10-16,5 0-1 15,-2 0-1-15,1 0 5 14,1 0-1-14,2 0-1 16,-3 0-1-16,9 0-8 21,1 0 5-20,7 0-12-1,-1 0 2 9,-1 0 0 13,3 0 5-22,-3-3 6 0,11-4 4 9,-2 2-5 11,2 1-7-20,0 4 6 0,0 0-7 15,-9 0 1-15,11 0-5 14,-4 0-1-14,6 0-5 16,-4 0 6-16,9 0-5 14,-9 0 2-14,2 0 1 19,6 0-3-19,-8 0 9 11,4 0-5-10,0 0 2 21,-10 0-4-22,6 0 2 0,-6 0 0 15,1 0-4-15,8 4 3 16,1 1 2-16,2-2-3 14,9 4-1-14,-15-1 1 18,-2-2-4-18,-13-4 2 9,-4 0 1 8,-2 5 1-17,-3-2-1 0,-1-3 0 18,6 0 1-18,0 0 0 13,-4 0-4-13,-2 0 0 16,4 0 0-16,-3 0 0 13,-3 0 0-13,4 0 0 17,4 0 0-16,0 0 0 19,4 0 0-20,-10 0 0 0,-3 0 0 17,3 0 0-17,-5 0 0 13,-3 0 0-13,-3 0 0 16,-7 0 0-16,-1 0 0 14,4 0 0-14,2 0 0 17,4 0 0-17,-1 0 0 13,3 0 0-13,0 0 0 15,-6 0 0-15,2 0 0 17,-12 0 0-17,4 0 0 13,-9 0 0-13,4 0 0 16,-5 0 0-15,-3 0 0 21,2 0 0-21,-4-3 0-1,-2-2 0 7,-5 5 0 15,3 0 0-21,0 0 0-1,-7-4 0 10,7-2 0 4,-2 3 0-14,-1 3 0 25,7-4 0-25,-4 1 0 0,-4 3 0 0,-1 0 0 9,-4 0 0 8,-3 0 0-17,3 0 0 12,-2 0 0-12,5 0 0 16,1 0 0-16,-2 0 0 15,5 0 0-15,-2 0 0 15,1 0 0-14,3 0 0 14,-7 0 0-15,5 0 0 15,-2 0 0-15,-9 0 0 21,8 0 0-21,-1 0 0 1,1 0 0 13,-1 0 0-13,5 0 0 14,-3 0 0-15,6 0 0 16,-9 0 0-16,1 0 0 15,-9 0 0-15,0 0-5 12,0 0 5-12,0 0-7 16,0 0-1-16,0-12-2 14,0-19 2-14,0 0 6 16,0-10-3-16,0 8 4 22,0 4-6-22,0 4-2 0,-4 10-3 9,-1 2-14 12,-1 13-46-21,4 0-22 0,-15 0-49 17,6 4-52-17,3 20-102 13,8 26-540-13</inkml:trace>
    </iact:actionData>
  </iact:action>
  <iact:action type="add" startTime="8409">
    <iact:property name="dataType"/>
    <iact:actionData xml:id="d1">
      <inkml:trace xmlns:inkml="http://www.w3.org/2003/InkML" xml:id="stk1" contextRef="#ctx0" brushRef="#br0">29277 8889 472 0,'0'0'324'6,"0"0"-154"9,0 0 10-15,0 0-76 20,0 0 17-20,316-37-3 0,-213 37-18 16,25 0-20-16,20 0-7 14,27 0 0-14,23 0-11 18,21 0-7-17,9 0-12 11,8 0-6-12,-5 0-2 23,-3 15-35-23,-11 7 0 0,-12 3 0 5,-14 3 0 18,-18-6 0-23,-17 0 0 10,-15-6 0-9,-2-7 0 12,-29-6 0-13,-11-3 0 19,-27 0 0-19,-26 0 0 11,-21 0 0-11,-10 0 0 23,-15 0 0-22,0 0 0-1,0 0 0 16,0 0-89-16,-34 0-113 8,-65 0-36 12,42 0-46-20,-12 0-661 1</inkml:trace>
    </iact:actionData>
  </iact:action>
  <iact:action type="add" startTime="9165">
    <iact:property name="dataType"/>
    <iact:actionData xml:id="d2">
      <inkml:trace xmlns:inkml="http://www.w3.org/2003/InkML" xml:id="stk2" contextRef="#ctx0" brushRef="#br0">29274 11932 546 0,'0'0'200'21,"0"0"32"-21,0 0-74 0,0 0-27 9,0 0 12 12,241-37-17-21,-149 37-34 0,39-4-13 15,23-4-8-14,42-4-14 13,36-1-4-14,31-8-9 15,7 2-4-14,4-2-6 13,-19 13-2-14,-15 2-23 14,-12 6-9-14,-20 0 0 18,-8 0 0-18,-23 18 0 13,-4-5 0-13,-25-7 0 15,-14 3 0-15,-30-1 0 14,-33-3 0-13,-24-5 0 14,-28 0 0-15,-11 0-34 22,-8 0-85-22,0 0-81 0,-17 0-127 11,-29 0-5 27</inkml:trace>
    </iact:actionData>
  </iact:action>
  <iact:action type="add" startTime="9885">
    <iact:property name="dataType"/>
    <iact:actionData xml:id="d3">
      <inkml:trace xmlns:inkml="http://www.w3.org/2003/InkML" xml:id="stk3" contextRef="#ctx0" brushRef="#br0">29264 14828 576 0,'0'0'238'15,"0"0"-8"-15,0 0-102 14,0 0-32-14,0 0 3 16,0 0-10-16,217 4-4 20,-116 3-12-20,32-1 0 0,21-3-4 16,31 2 3-16,15-1-12 14,24 3-14-14,-1-7-13 20,-2 0-4-20,-12 0-10 8,-9 0-1 14,-2 0-4-22,13 0-14 0,-7 0 0 11,-6-11 0-11,-10 6 0 17,-19 5 0-17,-18 0 0 13,-16 0 0-13,-21 0 0 15,-23 0 0-15,-20 9 0 17,-27-2 0-17,-14-7-16 40,-22 4-40-35,-8-4-29-5,0 0-75 0,-31 0-42 0,-16 0-63 0,-16 0-146 21</inkml:trace>
    </iact:actionData>
  </iact:action>
  <iact:action type="add" startTime="10663">
    <iact:property name="dataType"/>
    <iact:actionData xml:id="d4">
      <inkml:trace xmlns:inkml="http://www.w3.org/2003/InkML" xml:id="stk4" contextRef="#ctx0" brushRef="#br0">29310 17928 206 0,'0'0'456'1,"0"0"-320"5,0 0 48 4,0 0-60 6,0 0 2-16,0 0-13 20,310-34-2-20,-198 27-19 0,35 4-1 16,28-5-6-16,34-9-14 14,33 5-14-14,7-4-4 16,2 7-16-16,-13-4-10 16,-15 10-2-16,-14 3-7 12,-16 0 3-12,-22 0-7 17,-15 0-14-17,-25 0 0 13,-11 7 0-12,-17 18 0 14,-8-16 0-15,-13 3 0 14,-10-5 0-13,-3 3 0 17,-10-10 0-17,-4 8 0 18,-4-8 0-19,-18 0 0 0,-7 3 0 9,-18-3-22 11,-8 0-24-20,0 0-41 1,0 0-59 9,-40-3-57 9,-2-22-5-19,-15 4-153 1</inkml:trace>
    </iact:actionData>
  </iact:action>
</iact:actions>
</file>

<file path=ppt/ink/inkAction7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19T05:20:12.566"/>
    </inkml:context>
    <inkml:brush xml:id="br0">
      <inkml:brushProperty name="width" value="0.05292" units="cm"/>
      <inkml:brushProperty name="height" value="0.05292" units="cm"/>
    </inkml:brush>
  </inkml:definitions>
  <iact:action type="add" startTime="4548">
    <iact:property name="dataType"/>
    <iact:actionData xml:id="d0">
      <inkml:trace xmlns:inkml="http://www.w3.org/2003/InkML" xml:id="stk0" contextRef="#ctx0" brushRef="#br0">12052 2785 556 0,'0'0'155'19,"0"0"27"-19,0 0-46 0,0 0-52 16,0 0 16-16,0 0-11 14,0 0 22-14,0 0-8 16,0 0-21-16,38-16 4 14,-38 16-7-14,0 0-16 16,0 0-17-16,0 0-12 14,-11 0-9-14,-54 4-10 15,-23 21 31-15,-28-6-20 15,-11 2 3-15,-3 0-29 15,-3-9 0-15,2 5 0 14,5-6 0-14,-1 6 0 16,9-2 0-16,7-2 0 22,18 3 0-22,11 2 0 0,10-8 0 14,26-1 0-14,18 0 0 16,9-5 0-16,19-4 0 15,-4 0 0-15,4 0 0 16,0 0 0-16,0 0 0 13,0 0 0-13,0 0 0 16,0 0 0-16,0 0 0 14,0 0 0-14,0 28 0 16,0 18 0-16,0 10 0 16,0 19 0-16,0-6 0 14,4 5 0-14,1 8 0 22,-1-1 0-22,0 9 0 0,-4-2 0 16,11 15 0-16,-5 8 0 14,11 2 0-14,-5 2 0 16,1 1 0-16,-2-14 0 14,-3-5 0-14,-6-12 0 12,-2-14 0 6,0-24 0-18,0-22 0 0,0-7 0 16,0-14 0-16,0-1 0 14,0 2 0-14,9-2 0 16,-9-3 0-15,0 0 0 12,4 0 0-13,-4 0 0 16,0 0 0-16,4 0 0 22,9 0 0-22,25 0 0 0,10 0 0 14,30 0 0-14,13-11 0 16,18-11 0-16,5 2 0 14,4-1 0-14,0 9 0 16,-8 1 0-16,-7 7 0 14,-2 4 0-14,-2 0 0 16,0 0 0-16,-4 0 0 14,-2 0 0-14,-5 0 0 16,5 0 0-16,-11 0 0 14,-10 0 0-14,-11 0 0 16,-9 0 0-16,-22 0 0 22,-7 0 0-22,-8 0 0 0,-15 0 0 16,0 0 0-16,0 0 0 14,0 0 0-14,0 0 0 16,0 0 0-16,0 0 0 14,0 0 0-14,0 0 0 16,0 0 0-16,0 0 0 14,0 0 0-14,0 0 0 16,0 0 0-16,0-42 0 14,0-30 0-14,-38-49 0 16,-4-45 0-16,-5-14 0 14,7-16 0-14,-2-16 0 16,2 0 0-16,0 12 0 22,4 23 0-22,13 38 0 0,6 38 0 8,15 35 0 14,2 32 0-22,0 19 0 0,0 8 0 14,0 1 0-14,0 2 0 16,0 4 0-16,0 0-53 14,0 21-112-14,0 21-134 16,19 14-210-16</inkml:trace>
    </iact:actionData>
  </iact:action>
  <iact:action type="add" startTime="6235">
    <iact:property name="dataType"/>
    <iact:actionData xml:id="d1">
      <inkml:trace xmlns:inkml="http://www.w3.org/2003/InkML" xml:id="stk1" contextRef="#ctx0" brushRef="#br0">21320 8372 661 0,'0'0'309'3,"0"0"-139"12,0 0-8-14,0 0-41 13,0 0-41-14,0 0-30 16,0 0 3-16,-95 0 35 15,-13 0-36-15,-3 0 15 16,-12 0-22-16,-9 0-1 13,-3 10-15-13,-6 5 6 16,-9 10-10-16,3 3-6 14,7 6-3-14,10-6-5 21,16-3-1-21,23 0-10 9,22-9 0-9,18-7 0 16,26-6 0-16,8-3 0 22,15 0 0-22,2 0 0 0,-4 0 0 16,4 0 0-16,-4 0 0 14,4 4 0-14,0-4 0 16,0 0 0-16,0 5 0 14,0 11 0-14,0 21 0 16,0 10 0-16,17 20 0 14,10-2 0-14,-4 3 0 16,-4-3 0-16,-2 7 0 15,-2 0 0-15,-7 15 0 15,-2 7 0-15,7 4 0 14,-9 12 0-14,-2-3 0 16,3 2 0-16,7 2 0 23,-8-10 0-23,-4-11 0 0,3-12 0 13,-3-9 0-13,0-4 0 16,6-6 0-16,-2-15 0 14,5-6 0-14,-3-14 0 16,-2-11 0-16,-4-7 0 14,0-6 0-14,0 0 0 16,4 0 0-16,0 0 0 14,-1 0 0-14,3 0 0 16,26 0 0-16,18 0 0 14,26 0 0-14,23 0 0 17,6 0 0-17,18-12 0 21,5-13 0-21,11 6 0 0,2-2 0 16,1 2 0-16,1 2 0 14,-19-1 0-14,-2 8 0 16,-10-8 0-16,-26 6 0 14,-8-3 0-14,-19 5 0 16,-19 0 0-16,-6 1 0 14,-13 3 0-14,-2 3 0 16,-17 3 0-16,5 0 0 14,-7 0 0-14,4 0 0 16,0 0 0-16,-4 0 0 14,4 0 0-14,-4 0 0 16,0 0 0-16,0 0 0 22,0 0 0-22,0 0 0 0,0 0 0 8,0-4 0 14,0 4 0-22,0 0 0 0,0 0 0 10,0-9 0 10,0-35 0-20,0-31 0 0,0-30 0 15,0-38 0-15,-12-20 0 16,-14-20 0-16,1-14 0 13,-7 12 0-13,5 20 0 16,-5 21 0-16,9 20 0 14,-4 19 0-14,6 4 0 16,-2 14-67-16,6 22-74 14,15 15-76-14,2 50-90 16,0 0-239-16</inkml:trace>
    </iact:actionData>
  </iact:action>
  <iact:action type="add" startTime="7861">
    <iact:property name="dataType"/>
    <iact:actionData xml:id="d2">
      <inkml:trace xmlns:inkml="http://www.w3.org/2003/InkML" xml:id="stk2" contextRef="#ctx0" brushRef="#br0">30518 13681 880 0,'0'0'122'13,"0"0"52"-13,0 0-66 14,0 0-48-14,0 0-14 24,0 0 34-24,0 0-22 0,-186-66-7 13,104 66-5-13,-11 0 8 17,-6 0-24-17,-12 4-8 14,-7 21-5-14,-11-3-4 16,7 15-1-16,6 5-5 14,23 4 0-14,11-2-3 18,19-11 2-18,12-4-3 12,20-10-1-12,10-1 0 16,10-3 0-16,11-7-1 15,0-3 1-15,-4 4-2 15,0 1 0-15,-11 12 0 14,-2 3 0-14,-6 3 1 16,0 0 0-16,-7-7-1 23,15-1-2-23,-4-11 2 0,7 3 0 13,6-8 1-13,-5 4-1 16,5 5 0-16,1 2 0 14,-5-2 0-14,10 6 1 16,0-1-2-16,0 10 2 14,0 1 0-14,0 8-1 16,0 4 1-16,0 8 0 14,0 15 2-14,0 10-1 16,0 13 3-16,10 13 26 15,-1 3-11-15,-7 3-2 16,4-7-9-16,-1-5-1 21,1-13-2-21,0-7 2 0,0-10-2 16,3-3 5-16,6-7 3 14,-5-1-2-14,7-3-7 16,-4-17 6-16,6-1-4 14,-11-7-2-14,1-10-1 16,-9-11-3-16,0 2 3 14,6-6-4-14,-6 0 1 16,0 0-1-16,0 0 1 14,4 0 0-14,13 0 2 16,10 3 1-16,13 6-1 14,17-6-1-14,6-3-2 16,20 4 0-16,1-4 0 22,17 0 1-22,-6 0 0 0,6 0-1 14,-2 0 4-14,0 3 0 16,-2 11 8-16,2 2-6 14,-2-3-6-14,-6-3 0 16,-11-1 0-16,-7-9 0 15,-20 0 0-15,-2 0 0 15,-9 0 0-14,-13 0 0 12,5 0 0-13,-15-12 0 16,-8 5 0-16,-5 7 0 14,-6 0 0-14,0-6 0 16,0 6 0-16,0 0 0 14,0 0 0-14,0 0 0 16,0 0 0-16,0-2 0 22,0 2 0-22,4-10 0 0,2-25 0 16,-6-19 0-16,0-19 0 14,0-27 0-14,0-18 0 16,0-29 0-16,-16-25 0 14,-8-18 0-14,-1-11 0 16,4 10 0-16,-13 6 0 14,3 23 0-14,10 25 0 18,-3 19 0-18,10 24 0 13,3 22 0-13,9 11 0 15,-2 19 0-15,0 17-28 14,-9 4-18-14,11 6-40 16,-7 11-61-16,3 4-38 23,2 0-164-23</inkml:trace>
    </iact:actionData>
  </iact:action>
</iact:actions>
</file>

<file path=ppt/ink/inkAction7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3-10-19T17:33:14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05">
    <iact:property name="dataType"/>
    <iact:actionData xml:id="d0">
      <inkml:trace xmlns:inkml="http://www.w3.org/2003/InkML" xml:id="stk0" contextRef="#ctx0" brushRef="#br0">31491 9803 0,'-1365'202'35,"1264"-202"-29,-2224 0 152,2173 0-156,-1061-101 182,-455-51-180,1567 152 87,-1567-202-89,354 202 199,252 0-196,1012 0-4,-658 0 189,152 0-187,405 0 95,49 0-5,1 0 76,101 859-166,0-758 1,253 758 185,-152-404-187,-101-101 183,0-203-182,0-100 96,1112 100 109,1517 102-204,-961-253 187,404 51-187,-1819-51-3,1668 0 183,-658 0-180,153 0 224,-1214 0-223,-101-51 183,0-707-184,-101 0 101,0 708-102,-101-355 180,-51 153-180,51-102 164,101 303-165,-50 1 79,-1-102 154,51 1-235</inkml:trace>
    </iact:actionData>
  </iact:action>
</iact:actions>
</file>

<file path=ppt/ink/inkAction7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3-10-19T17:33:14.4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059">
    <iact:property name="dataType"/>
    <iact:actionData xml:id="d0">
      <inkml:trace xmlns:inkml="http://www.w3.org/2003/InkML" xml:id="stk0" contextRef="#ctx0" brushRef="#br0">29671 6821 0,'-151'0'106,"100"203"113,-50 251-215,-50 52 209,151-102-209,0-303 197,0-51-198</inkml:trace>
    </iact:actionData>
  </iact:action>
  <iact:action type="add" startTime="7498">
    <iact:property name="dataType" value="strokeEraser"/>
    <iact:actionData xml:id="d1">
      <inkml:trace xmlns:inkml="http://www.w3.org/2003/InkML" xml:id="stk1" contextRef="#ctx0" brushRef="#br1">46807 22082 0</inkml:trace>
    </iact:actionData>
  </iact:action>
  <iact:action type="remove" startTime="7811">
    <iact:property name="style" value="instant"/>
    <iact:actionData xml:id="d2" ref="#d0"/>
  </iact:action>
  <iact:action type="add" startTime="7815">
    <iact:property name="dataType" value="strokeEraser"/>
    <iact:actionData xml:id="d3">
      <inkml:trace xmlns:inkml="http://www.w3.org/2003/InkML" xml:id="stk2" contextRef="#ctx0" brushRef="#br1">46605 22132 0</inkml:trace>
    </iact:actionData>
  </iact:action>
  <iact:action type="add" startTime="8133">
    <iact:property name="dataType" value="strokeEraser"/>
    <iact:actionData xml:id="d4">
      <inkml:trace xmlns:inkml="http://www.w3.org/2003/InkML" xml:id="stk3" contextRef="#ctx0" brushRef="#br1">46605 22132 0</inkml:trace>
    </iact:actionData>
  </iact:action>
  <iact:action type="add" startTime="11099">
    <iact:property name="dataType"/>
    <iact:actionData xml:id="d5">
      <inkml:trace xmlns:inkml="http://www.w3.org/2003/InkML" xml:id="stk4" contextRef="#ctx0" brushRef="#br0">29621 6468 0,'-101'101'5,"-101"50"214,101 51-217,-51 304 220,101-153-218,51 1 192,152-202-194,101-152 100,101-152 253,-253-202-351,-101 304 117,0-607-118,0 556 0,0-657 217,0 707-217,-51 51 213</inkml:trace>
    </iact:actionData>
  </iact:action>
  <iact:action type="add" startTime="13632">
    <iact:property name="dataType"/>
    <iact:actionData xml:id="d6">
      <inkml:trace xmlns:inkml="http://www.w3.org/2003/InkML" xml:id="stk5" contextRef="#ctx0" brushRef="#br0">28913 9954 0,'0'0'196,"-252"0"-192,252 51-1,0-1 254,-102 860-254,102-556 207,51-51-207,151-202 215,101-101-215,-100-455 117,-153 152 110,-100-303-227,-203 151 226,253 253-225</inkml:trace>
    </iact:actionData>
  </iact:action>
  <iact:action type="add" startTime="15939">
    <iact:property name="dataType"/>
    <iact:actionData xml:id="d7">
      <inkml:trace xmlns:inkml="http://www.w3.org/2003/InkML" xml:id="stk6" contextRef="#ctx0" brushRef="#br0">29621 12784 0,'-101'0'132,"-152"101"101,0 303-230,102 51 224,151 0-223,0-354-2,0 202 234,202-252-232,404-51 115,-555-405 120,50-252-235,-101 102 114,0 504-117,0-303 238</inkml:trace>
    </iact:actionData>
  </iact:action>
</iact:actions>
</file>

<file path=ppt/ink/inkAction7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0-19T04:43:45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68">
    <iact:property name="dataType"/>
    <iact:actionData xml:id="d0">
      <inkml:trace xmlns:inkml="http://www.w3.org/2003/InkML" xml:id="stk0" contextRef="#ctx0" brushRef="#br0">27875 4717 568 0,'0'0'158'22,"0"0"9"-22,0 0-68 0,0 0-34 9,0 0-6 12,0 0-16-21,0 0-1 0,0 0-9 15,32 216-2-15,-30-207-8 15,4 0 16-15,5-6-5 15,-9-3 8-15,8 0-6 15,-1 4-13-15,6-4-13 15,2 3-1-15,6-3-8 15,4 0 1-15,9 0-1 16,10 0 9-16,5 0 19 14,-7 0-6-14,9 0 9 16,-5 0-10-16,5 0-1 15,-2 0-1-15,1 0 5 14,1 0-1-14,2 0-1 16,-3 0-1-16,9 0-8 21,1 0 5-20,7 0-12-1,-1 0 2 9,-1 0 0 13,3 0 5-22,-3-3 6 0,11-4 4 9,-2 2-5 11,2 1-7-20,0 4 6 0,0 0-7 15,-9 0 1-15,11 0-5 14,-4 0-1-14,6 0-5 16,-4 0 6-16,9 0-5 14,-9 0 2-14,2 0 1 19,6 0-3-19,-8 0 9 11,4 0-5-10,0 0 2 21,-10 0-4-22,6 0 2 0,-6 0 0 15,1 0-4-15,8 4 3 16,1 1 2-16,2-2-3 14,9 4-1-14,-15-1 1 18,-2-2-4-18,-13-4 2 9,-4 0 1 8,-2 5 1-17,-3-2-1 0,-1-3 0 18,6 0 1-18,0 0 0 13,-4 0-4-13,-2 0 0 16,4 0 0-16,-3 0 0 13,-3 0 0-13,4 0 0 17,4 0 0-16,0 0 0 19,4 0 0-20,-10 0 0 0,-3 0 0 17,3 0 0-17,-5 0 0 13,-3 0 0-13,-3 0 0 16,-7 0 0-16,-1 0 0 14,4 0 0-14,2 0 0 17,4 0 0-17,-1 0 0 13,3 0 0-13,0 0 0 15,-6 0 0-15,2 0 0 17,-12 0 0-17,4 0 0 13,-9 0 0-13,4 0 0 16,-5 0 0-15,-3 0 0 21,2 0 0-21,-4-3 0-1,-2-2 0 7,-5 5 0 15,3 0 0-21,0 0 0-1,-7-4 0 10,7-2 0 4,-2 3 0-14,-1 3 0 25,7-4 0-25,-4 1 0 0,-4 3 0 0,-1 0 0 9,-4 0 0 8,-3 0 0-17,3 0 0 12,-2 0 0-12,5 0 0 16,1 0 0-16,-2 0 0 15,5 0 0-15,-2 0 0 15,1 0 0-14,3 0 0 14,-7 0 0-15,5 0 0 15,-2 0 0-15,-9 0 0 21,8 0 0-21,-1 0 0 1,1 0 0 13,-1 0 0-13,5 0 0 14,-3 0 0-15,6 0 0 16,-9 0 0-16,1 0 0 15,-9 0 0-15,0 0-5 12,0 0 5-12,0 0-7 16,0 0-1-16,0-12-2 14,0-19 2-14,0 0 6 16,0-10-3-16,0 8 4 22,0 4-6-22,0 4-2 0,-4 10-3 9,-1 2-14 12,-1 13-46-21,4 0-22 0,-15 0-49 17,6 4-52-17,3 20-102 13,8 26-540-13</inkml:trace>
    </iact:actionData>
  </iact:action>
  <iact:action type="add" startTime="8409">
    <iact:property name="dataType"/>
    <iact:actionData xml:id="d1">
      <inkml:trace xmlns:inkml="http://www.w3.org/2003/InkML" xml:id="stk1" contextRef="#ctx0" brushRef="#br0">29277 8889 472 0,'0'0'324'6,"0"0"-154"9,0 0 10-15,0 0-76 20,0 0 17-20,316-37-3 0,-213 37-18 16,25 0-20-16,20 0-7 14,27 0 0-14,23 0-11 18,21 0-7-17,9 0-12 11,8 0-6-12,-5 0-2 23,-3 15-35-23,-11 7 0 0,-12 3 0 5,-14 3 0 18,-18-6 0-23,-17 0 0 10,-15-6 0-9,-2-7 0 12,-29-6 0-13,-11-3 0 19,-27 0 0-19,-26 0 0 11,-21 0 0-11,-10 0 0 23,-15 0 0-22,0 0 0-1,0 0 0 16,0 0-89-16,-34 0-113 8,-65 0-36 12,42 0-46-20,-12 0-661 1</inkml:trace>
    </iact:actionData>
  </iact:action>
  <iact:action type="add" startTime="9165">
    <iact:property name="dataType"/>
    <iact:actionData xml:id="d2">
      <inkml:trace xmlns:inkml="http://www.w3.org/2003/InkML" xml:id="stk2" contextRef="#ctx0" brushRef="#br0">29274 11932 546 0,'0'0'200'21,"0"0"32"-21,0 0-74 0,0 0-27 9,0 0 12 12,241-37-17-21,-149 37-34 0,39-4-13 15,23-4-8-14,42-4-14 13,36-1-4-14,31-8-9 15,7 2-4-14,4-2-6 13,-19 13-2-14,-15 2-23 14,-12 6-9-14,-20 0 0 18,-8 0 0-18,-23 18 0 13,-4-5 0-13,-25-7 0 15,-14 3 0-15,-30-1 0 14,-33-3 0-13,-24-5 0 14,-28 0 0-15,-11 0-34 22,-8 0-85-22,0 0-81 0,-17 0-127 11,-29 0-5 27</inkml:trace>
    </iact:actionData>
  </iact:action>
  <iact:action type="add" startTime="9885">
    <iact:property name="dataType"/>
    <iact:actionData xml:id="d3">
      <inkml:trace xmlns:inkml="http://www.w3.org/2003/InkML" xml:id="stk3" contextRef="#ctx0" brushRef="#br0">29264 14828 576 0,'0'0'238'15,"0"0"-8"-15,0 0-102 14,0 0-32-14,0 0 3 16,0 0-10-16,217 4-4 20,-116 3-12-20,32-1 0 0,21-3-4 16,31 2 3-16,15-1-12 14,24 3-14-14,-1-7-13 20,-2 0-4-20,-12 0-10 8,-9 0-1 14,-2 0-4-22,13 0-14 0,-7 0 0 11,-6-11 0-11,-10 6 0 17,-19 5 0-17,-18 0 0 13,-16 0 0-13,-21 0 0 15,-23 0 0-15,-20 9 0 17,-27-2 0-17,-14-7-16 40,-22 4-40-35,-8-4-29-5,0 0-75 0,-31 0-42 0,-16 0-63 0,-16 0-146 21</inkml:trace>
    </iact:actionData>
  </iact:action>
  <iact:action type="add" startTime="10663">
    <iact:property name="dataType"/>
    <iact:actionData xml:id="d4">
      <inkml:trace xmlns:inkml="http://www.w3.org/2003/InkML" xml:id="stk4" contextRef="#ctx0" brushRef="#br0">29310 17928 206 0,'0'0'456'1,"0"0"-320"5,0 0 48 4,0 0-60 6,0 0 2-16,0 0-13 20,310-34-2-20,-198 27-19 0,35 4-1 16,28-5-6-16,34-9-14 14,33 5-14-14,7-4-4 16,2 7-16-16,-13-4-10 16,-15 10-2-16,-14 3-7 12,-16 0 3-12,-22 0-7 17,-15 0-14-17,-25 0 0 13,-11 7 0-12,-17 18 0 14,-8-16 0-15,-13 3 0 14,-10-5 0-13,-3 3 0 17,-10-10 0-17,-4 8 0 18,-4-8 0-19,-18 0 0 0,-7 3 0 9,-18-3-22 11,-8 0-24-20,0 0-41 1,0 0-59 9,-40-3-57 9,-2-22-5-19,-15 4-153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4T01:51:10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71">
    <iact:property name="dataType"/>
    <iact:actionData xml:id="d0">
      <inkml:trace xmlns:inkml="http://www.w3.org/2003/InkML" xml:id="stk0" contextRef="#ctx0" brushRef="#br0">22810 15172 469 0,'0'0'172'6,"0"0"-31"7,311-6 28-13,-159 2-65 16,21-4-23-16,19 1-14 22,10-15-15-22,-2 15 0 0,-8 7-4 14,-13 0 10-14,-19 0-20 16,-14 0-1-16,-26 0-19 16,-30 0 3-16,-22 0-11 14,-26 0 1-14,-25 0-1 16,-13 0-6-16,-4 0-3 14,0 0-1-14,-82-8 1 16,-62-12 1-16,-73 6 2 16,-31 10-1-16,-20 1 3 12,-4 3-4-11,13 0 3 14,17 0 1-15,25 0-5 22,31 0 0-22,39 0 1 1,35 13 0 6,38-2-2 10,39-7 0-17,22-4 0 21,13 0 3-21,25 0-3 0,114 0 10 14,78-12-9-13,78-16 2 14,28-1-3-15,3 1 4 15,-26 10-2-15,-45 3 1 15,-45 5 4-14,-47 10 14 12,-41 0-3-13,-38 0-5 16,-27 0 9-16,-32 0-8 14,-12 0 1-14,-13 0-3 16,-9 0-7-16,-102 0-4 14,-70 0 0-14,-72 0 3 16,-34 0 1-16,-23 0-1 22,15-10-1-22,28 1 4 0,39 9-1 16,49 0-1-16,44 0-3 14,47 0-2-14,45 0 2 14,20 0-1-14,23 0-1 16,23 0 2-16,95 0-4 16,72 0 3-16,46 0-2 15,-4 0 2-15,-13 0-2 15,-50 0 2-15,-43 9-1 14,-31-6 1-14,-40 1 1 16,-28-4-2-16,-23 0-3 14,-4 0 1-14,0 0-42 16,-44 0-59-16,-53 0-4 23,30 0-93-23,3-7-95 0</inkml:trace>
    </iact:actionData>
  </iact:action>
  <iact:action type="add" startTime="7987">
    <iact:property name="dataType"/>
    <iact:actionData xml:id="d1">
      <inkml:trace xmlns:inkml="http://www.w3.org/2003/InkML" xml:id="stk1" contextRef="#ctx0" brushRef="#br0">17394 988 241 0,'0'0'295'5,"0"0"-158"0,0 0 39 10,0 0-30-15,0 0-42 22,0 0-19-22,0 0-19 0,6-5-16 16,34-2-6-16,13-1-9 14,10-5 2-14,26 1 1 14,6-1 1-14,14 9-7 16,13 4-4-16,11 0 5 14,4 0 10-14,2 13-15 17,0 18 5-17,0 7-8 16,-10-1-1-16,-3 1-11 13,-14-8 4-13,-11 5-8 14,-2-3 1-13,-2 1-5 14,-11-1 1-15,-5-7 2 23,-10 3 1-23,-1-3-8 0,-18-6 4 15,-9-1-2-15,-10-6 6 14,-22-5-6-14,-1-1-3 17,-10-3 5-17,0 1-5 13,0-4 0-13,0 5-1 16,0-5 1-16,0 0 0 14,0 0 0-14,0 0-2 16,0 0 1-16,0 0 0 14,0 0-2-14,-4 0 1 17,-46 0-5-17,-26-5 6 13,-25-39 1-13,-9-6 0 16,-2-3-4-16,-2-4 4 14,1-1-2-14,14 1-1 16,12 7-2-15,28 20 0 21,21 5 3-22,26 15-1 0,12 7 3 13,0-1 0-13,0 4 2 16,0 0 0-16,0 0 3 14,67 0 11-14,38 0-6 16,26 29-7-16,10 11 2 14,5 1 3-14,-14 4 2 16,-9 9 10-16,-10-7-1 14,-18 3 8-14,-17-9-6 16,-21-4-7-16,-17-5 6 15,-15-2-9-15,-16-14-6 16,-9-4 12-16,0 5-8 21,-36 1-8-21,-59 12 1 0,-31 0 4 17,-1-10-6-17,3-10 5 14,19-4-3-14,18-6 0 15,24 0 0-15,27 0 1 14,13 0-3-14,19 0-15 17,4 0-26-17,0 0-37 13,23 4-42-13,76 8-87 16,-31-5-170-16,3 1-390 14</inkml:trace>
    </iact:actionData>
  </iact:action>
  <iact:action type="add" startTime="9064">
    <iact:property name="dataType"/>
    <iact:actionData xml:id="d2">
      <inkml:trace xmlns:inkml="http://www.w3.org/2003/InkML" xml:id="stk2" contextRef="#ctx0" brushRef="#br0">22555 567 198 0,'0'0'597'12,"0"0"-495"-12,0 0 81 16,0 0-59-16,-340 44-24 14,180-31 6-14,-19 9-20 16,0 0-13-16,-13 7-20 22,-2 0-20-22,-10-9-6 0,8 5-8 8,13 0-15 14,18-10 4-22,37 10-3 1,27-9 1 12,37 2-5-13,28-11 4 16,18 2 4-16,5-5 2 14,7 17 21-14,6 19 21 16,0 25-11-16,10 21-37 14,26 17 7-14,-4 12-3 16,-1 18-1-15,1 18-1 13,-5 10-1-14,7 1 4 15,-13-2-4-14,6-5 7 13,1 7-3-14,-3 14 3 16,9 1-9-16,-11-14 1 21,2-24-4-21,-10-42 3 0,-7-35-3 16,3-37 0-16,-7-22 0 15,0-3-1-15,7 0 0 16,16 0 0-16,26 0 2 13,33 0 1-13,45-3 3 16,33-7-1-16,15 10-1 14,7 0-3-14,-13 0-1 16,-17 0 0-16,-17 0 2 14,-9 0 9-14,-16 0-4 16,-2 0-5-16,-5 0 1 22,-20 0 1-22,-18 0 0 0,-10 0-4 8,-10 0 0 14,-16 0 0-22,5 0 0 0,-6-36 0 14,2-33 0-14,-13-21 0 17,-2-24 0-17,-7-22 0 13,-5-23 0-13,-7-16 0 16,0-8 0-16,0-10 0 15,-17 9 0-15,-8 9-3 16,-3 6 3-16,5 16-2 14,6 13-3-14,2 13-2 16,7 13 2-16,-5 21-2 14,1 19 7-14,5 29-2 15,7 17 1-15,0 23 1 22,-4 5 1-22,4 0-1 0,0 0 1 16,-4 0-1-16,-15 0 0 14,-17 0 1-14,-21 0 0 16,-25 0 2-16,-17 0-2 14,-13 5 3-14,-29 6-1 16,-15 2 4-16,-15-2-4 15,-20-1 4-15,-14-2-7 16,-12 9 0-16,-4 2 0 14,17 2 0-14,29 4 0 16,23 3 0-16,28 1 0 14,18-2 0-13,20-2 0 14,23-4 0-15,23-10 0 13,16-2 0-13,10-4 0 16,14-5 0-16,-5 0 0 23,5 0 0-23,-6 0 0 0,2 0 0 13,4 0 0-13,0 0 0 16,0 29 0-16,0 24 0 14,0 29 0-14,4 27 0 16,30 21 0-16,2 30 0 15,2 20 0-15,2 13 0 16,6-10 0-16,-2-7 0 14,1-14 0-14,-8-6 0 16,-1-9 0-16,0-13 0 14,-8-26 0-14,-1-40 0 16,-8-36 0-16,-11-26 0 21,5-6 0-21,25 0 0 0,25 0 0 16,32 0 0-16,29 0 0 15,9-9 0-15,25-7 0 16,0 7 0-16,15-3 0 14,-11 8 0-14,-2 4 0 15,-12 0 0-15,-22 0 0 14,1 0 0-14,-24 0 0 16,-12 0 0-16,-14 0 0 14,-18 0 0-14,-6 0 0 16,-15 0 0-16,-17 0 0 14,-6 0 0-13,-9 0 0 14,-6 0 0-15,0 0 0 22,0 0 0-22,13 0 0 0,10 0 0 9,2 0 0 12,9 0 0-21,-7 0 0 0,-10 0 0 14,-2 0 0-14,-11 0 0 16,-4 0 0-16,0 0 0 15,0 0 0-15,0 0 0 16,4-65 0-16,-4-59 0 13,0-51 0-13,0-44 0 16,0-27 0-16,-8-19 0 14,-40-13 0-14,1 11 0 17,1 23 0-17,0 32 0 14,14 41 0-14,15 46 0 24,0 57 0-24,13 36 0 0,2 23 0 13,2 9-96-13,0 0-76 16,13 29-112-16,29 23-303 15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9-24T01:51:10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70">
    <iact:property name="dataType"/>
    <iact:actionData xml:id="d0">
      <inkml:trace xmlns:inkml="http://www.w3.org/2003/InkML" xml:id="stk0" contextRef="#ctx0" brushRef="#br0">21429 9635 407 0,'0'0'146'7,"0"0"-95"6,0 0 61-13,0 0-44 19,0 0-11-19,0 0 14 0,0 0 4 16,0 0 4-16,-101 50-30 15,38-10 3-15,-5 13-23 16,-12 0-3-16,7 9-13 13,1-2-6-13,13-2-2 16,19-8-3-16,10-2 2 14,11 1-2-14,5 1 3 16,14-3 3-15,0 7 0 12,0 0 4-13,10 0 8 16,30 2 11-16,19 1-11 23,11 1 1-23,1-4 1 1,12 2 0 14,-7 0-3-15,6 7-8 14,-4-2 6-14,-5-4-6 16,-1-1-2-16,-11-6 2 14,-4-4 3-14,-11-6-5 16,-14-8 5-16,-5-11-8 14,-14-4 2-14,-9-9 5 22,1-1 4-22,-5-3-9 0,0 5-5 9,0-6-2 3,0 3 0 4,0-3-1-16,0-3-2 0,0 0 1 16,0 0-2-16,-13 0 3 24,-23 0 0-24,-6 0 0 0,2 0-1 13,-9-9 1-13,5 6 0 16,4 3 0-16,15 0-2 13,2 0 1-13,8 0 1 16,6 0-1-15,5-4 0 12,-2 4-1-13,6 0-4 16,0 0 1-15,0 0 2 12,0 0 0-13,0 0 3 16,0 0 0-15,0 0 1 13,0 0 2-14,0 0 0 16,0 0 4-16,51 0-1 21,8 0 3-21,6 16 7 0,-2 0 4 9,0-3-1 13,-8 2 5-22,-4-5-5 0,-16-2-7 16,-7-5 1-16,-16-3-8 14,-3 0 2-14,-9 0-4 16,0 0-3-16,0 0-1 13,0 0-3-13,0-36 1 17,0-25 3-17,0-22 2 13,-19 2 0-13,-4 2-3 17,2 7 2-17,8 11-1 14,5 11 0-14,1 18-2 19,7 11-8-17,0 12-72 9,0 9-29-11,0 0-112 14,0 12-500-14</inkml:trace>
    </iact:actionData>
  </iact:action>
  <iact:action type="add" startTime="6425">
    <iact:property name="dataType"/>
    <iact:actionData xml:id="d1">
      <inkml:trace xmlns:inkml="http://www.w3.org/2003/InkML" xml:id="stk1" contextRef="#ctx0" brushRef="#br0">33002 12593 206 0,'0'0'397'4,"0"0"-215"18,0 0 46-22,0 0-56 0,0 0-14 16,0 0 0-16,-257 29-53 16,164-8-10-16,-1-2-17 14,-6-1-18-14,6-8-17 16,7 0-15-16,9-10-14 14,21 0-5-14,24 0-9 16,7 0 0-16,22 0-2 14,2 0-31-14,2 15-56 17,0 23-40-17,0 18-116 13,0-22-96-13,0-3-720 18</inkml:trace>
    </iact:actionData>
  </iact:action>
  <iact:action type="add" startTime="7192">
    <iact:property name="dataType"/>
    <iact:actionData xml:id="d2">
      <inkml:trace xmlns:inkml="http://www.w3.org/2003/InkML" xml:id="stk2" contextRef="#ctx0" brushRef="#br0">32926 15384 424 0,'0'0'204'6,"0"0"62"7,0 0-56-13,0 0-54 22,0 0 12-22,0 0-22 0,-314 53-40 14,165-9-33-14,-1 6-12 14,9-7-24-14,12-5-13 16,18-1-19-16,14-12-5 16,19-6-2-16,29-1-57 15,32-18-56-15,17 0-84 16,0 0-97-16,49 0-266 17</inkml:trace>
    </iact:actionData>
  </iact:action>
  <iact:action type="add" startTime="7948">
    <iact:property name="dataType"/>
    <iact:actionData xml:id="d3">
      <inkml:trace xmlns:inkml="http://www.w3.org/2003/InkML" xml:id="stk3" contextRef="#ctx0" brushRef="#br0">32890 18178 559 0,'0'0'236'13,"0"0"-22"-13,0 0-49 20,0 0-26-20,-250 24 6 0,92 5-51 16,-17 8-31-16,8-1-5 16,3 0-23-16,14 10-20 14,18-2-13-14,20-6-2 14,17-2-12-14,34-7-72 17,42-14-86-17,19-15-123 13,25 0-509-13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22728-931F-4A15-8C15-D962B9E0A4EC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C904D-FA99-4287-B2D2-569348BAD8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859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02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29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4843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064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385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78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9900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C904D-FA99-4287-B2D2-569348BAD8FF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4521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44023-6256-429B-AA4A-DAE9ED90F39E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3153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44023-6256-429B-AA4A-DAE9ED90F39E}" type="slidenum">
              <a:rPr lang="en-CA" smtClean="0"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6722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44023-6256-429B-AA4A-DAE9ED90F39E}" type="slidenum">
              <a:rPr lang="en-CA" smtClean="0"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00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637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C904D-FA99-4287-B2D2-569348BAD8FF}" type="slidenum">
              <a:rPr lang="en-CA" smtClean="0"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4723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C904D-FA99-4287-B2D2-569348BAD8FF}" type="slidenum">
              <a:rPr lang="en-CA" smtClean="0"/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57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44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6876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47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765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777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6764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340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09CC-42A3-E70E-4C94-BEF69F5E4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D0D38-CCEF-0E9E-47FA-FD724B221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69FC5-B112-8983-74F8-5BEF5A1D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E6DB4-8950-EAF3-ECF2-336139B1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782D-D2C8-D5A3-5B34-87B60B95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132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2317-3004-C7E4-BD98-47EC3A90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D9FF8-8EED-E78C-9EA7-A754750B5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115E3-EBFB-F3A6-85FC-290C661D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DBB45-DF47-34BE-9093-8779C26E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D18C2-D97B-6C74-9B25-853DC1A4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65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BFC728-ABC6-651B-7F29-00CF1E64B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BC5C-9D12-2F56-3212-581175BD9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DF056-DDA5-639C-4DB2-595AB36EC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E2CD-28CA-CFB6-C8C9-32502FD5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C0291-902B-9542-49A1-71675B6E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213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4D8F-F4B8-30BA-9FB0-746D350A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9DF0-A00E-83BD-DA83-E888302DE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9195A-5D3B-3A59-A2C9-55641372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5CEAB-87B1-D495-5B66-0C4EAC32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346AC-B591-432E-3F3E-FB6B3FBD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60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D9C6-CA53-CB1E-6368-BCEA368C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BDBD3-2414-D2DA-2328-0705AB2BA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B2084-617E-719B-647E-B0527DB9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7AF11-D06B-7AEA-FA47-F25248C5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98F0A-346E-9B86-66E6-57B846FF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70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4581-4A46-3BCF-DE1D-720A308D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0225D-00FB-5353-C386-028C3C51E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30D18-EBE7-DA34-7730-6518880E7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D9344-8D5D-A5C3-5A47-F583B794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CE293-4ED4-7946-7C3F-9B04022F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E93E5-1EFB-D6FF-F65C-5F5C6E93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178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46C3-AD67-4B2B-8E16-E94322382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3C3DD-6E28-AED5-1639-03AF1074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AA68C-A57A-6186-1F8E-DB16EB86C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A735B-A74C-85A5-21BD-0A3B2CB77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8F2AA-1A77-23ED-0FC1-D0A336069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2B39D-5006-407A-70A3-86563E01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1A966-65B4-9DF3-1FD1-1C3EE6A6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FCC44F-2888-31F7-E971-6D32BAB5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928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B456-B3B3-F6CE-AAD2-3043606D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2A4FE-111F-012C-B0A7-35CE5DD49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F727D-228D-03A3-681C-666CB540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2F96A-74B6-CA95-4D82-1D9C70CC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698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7023B-3C22-B9D6-8AFE-02FB8034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407B9-FBDC-E0F5-7489-BFCA1EA3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9D36A-51B7-639D-1A5C-7A5BA184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97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E675-4EEA-F77E-7CA6-99F93CBF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0E35-E00D-CA5D-0214-D18210AA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48ACF-59E9-914F-07EE-6F665ADD9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68469-00DF-8E65-F73F-3543FA96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4E769-30FC-DF30-8178-059D2034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F5124-B3FA-2D84-517E-6347EF0A9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46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C625-89B8-381C-9C8F-021676C75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936BA-662B-D9B6-5436-FD951106F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9CFCE-EE07-0242-14A7-4DA25A6D9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F3E57-C1EC-C275-84B7-3C2FCE1C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2D515-2AD8-2AEB-7B0B-37075662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D57AD-AF3F-F69A-5B93-BE5BFD6D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6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0180E-01CD-58D6-3C8F-374737E7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8C028-8705-FA0B-FFA3-FA630CAAB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77F6A-9052-F421-2AB8-2746BA1A9C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F20A7-E65A-461E-B948-FD92DD497B77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C1166-C781-555B-0195-B79208A07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003B2-C19F-94AD-52A2-3F88026BF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02591-A9D6-40AC-9167-E0CD4F72C5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48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1.png"/><Relationship Id="rId11" Type="http://schemas.microsoft.com/office/2011/relationships/inkAction" Target="../ink/inkAction6.xml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7" Type="http://schemas.microsoft.com/office/2011/relationships/inkAction" Target="../ink/inkAction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502.png"/><Relationship Id="rId11" Type="http://schemas.openxmlformats.org/officeDocument/2006/relationships/image" Target="../media/image506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512.png"/><Relationship Id="rId5" Type="http://schemas.openxmlformats.org/officeDocument/2006/relationships/image" Target="../media/image509.png"/><Relationship Id="rId4" Type="http://schemas.openxmlformats.org/officeDocument/2006/relationships/image" Target="../media/image508.png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11/relationships/inkAction" Target="../ink/inkAction63.xml"/><Relationship Id="rId3" Type="http://schemas.openxmlformats.org/officeDocument/2006/relationships/image" Target="../media/image508.png"/><Relationship Id="rId7" Type="http://schemas.openxmlformats.org/officeDocument/2006/relationships/image" Target="../media/image5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4" Type="http://schemas.openxmlformats.org/officeDocument/2006/relationships/image" Target="../media/image509.png"/><Relationship Id="rId9" Type="http://schemas.openxmlformats.org/officeDocument/2006/relationships/image" Target="../media/image51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notesSlide" Target="../notesSlides/notesSlide18.xml"/><Relationship Id="rId7" Type="http://schemas.microsoft.com/office/2011/relationships/inkAction" Target="../ink/inkAction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519.png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7" Type="http://schemas.openxmlformats.org/officeDocument/2006/relationships/image" Target="../media/image5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11/relationships/inkAction" Target="../ink/inkAction65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5" Type="http://schemas.openxmlformats.org/officeDocument/2006/relationships/image" Target="../media/image525.png"/><Relationship Id="rId4" Type="http://schemas.openxmlformats.org/officeDocument/2006/relationships/image" Target="../media/image52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69.jpeg"/><Relationship Id="rId7" Type="http://schemas.openxmlformats.org/officeDocument/2006/relationships/image" Target="../media/image5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6" Type="http://schemas.openxmlformats.org/officeDocument/2006/relationships/image" Target="../media/image528.png"/><Relationship Id="rId11" Type="http://schemas.openxmlformats.org/officeDocument/2006/relationships/image" Target="../media/image533.png"/><Relationship Id="rId5" Type="http://schemas.openxmlformats.org/officeDocument/2006/relationships/image" Target="../media/image437.png"/><Relationship Id="rId10" Type="http://schemas.microsoft.com/office/2011/relationships/inkAction" Target="../ink/inkAction66.xml"/><Relationship Id="rId4" Type="http://schemas.openxmlformats.org/officeDocument/2006/relationships/image" Target="../media/image527.png"/><Relationship Id="rId9" Type="http://schemas.openxmlformats.org/officeDocument/2006/relationships/image" Target="../media/image532.png"/></Relationships>
</file>

<file path=ppt/slides/_rels/slide107.xml.rels><?xml version="1.0" encoding="UTF-8" standalone="yes"?>
<Relationships xmlns="http://schemas.openxmlformats.org/package/2006/relationships"><Relationship Id="rId8" Type="http://schemas.microsoft.com/office/2011/relationships/inkAction" Target="../ink/inkAction67.xml"/><Relationship Id="rId3" Type="http://schemas.openxmlformats.org/officeDocument/2006/relationships/image" Target="../media/image534.png"/><Relationship Id="rId7" Type="http://schemas.openxmlformats.org/officeDocument/2006/relationships/image" Target="../media/image5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35.png"/><Relationship Id="rId9" Type="http://schemas.openxmlformats.org/officeDocument/2006/relationships/image" Target="../media/image53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png"/><Relationship Id="rId13" Type="http://schemas.openxmlformats.org/officeDocument/2006/relationships/image" Target="../media/image551.png"/><Relationship Id="rId18" Type="http://schemas.openxmlformats.org/officeDocument/2006/relationships/image" Target="../media/image552.png"/><Relationship Id="rId3" Type="http://schemas.openxmlformats.org/officeDocument/2006/relationships/notesSlide" Target="../notesSlides/notesSlide20.xml"/><Relationship Id="rId21" Type="http://schemas.microsoft.com/office/2011/relationships/inkAction" Target="../ink/inkAction68.xml"/><Relationship Id="rId7" Type="http://schemas.openxmlformats.org/officeDocument/2006/relationships/image" Target="../media/image545.png"/><Relationship Id="rId12" Type="http://schemas.openxmlformats.org/officeDocument/2006/relationships/image" Target="../media/image550.png"/><Relationship Id="rId17" Type="http://schemas.openxmlformats.org/officeDocument/2006/relationships/image" Target="../media/image54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2.png"/><Relationship Id="rId20" Type="http://schemas.openxmlformats.org/officeDocument/2006/relationships/image" Target="../media/image554.png"/><Relationship Id="rId1" Type="http://schemas.openxmlformats.org/officeDocument/2006/relationships/tags" Target="../tags/tag100.xml"/><Relationship Id="rId6" Type="http://schemas.openxmlformats.org/officeDocument/2006/relationships/image" Target="../media/image544.png"/><Relationship Id="rId11" Type="http://schemas.openxmlformats.org/officeDocument/2006/relationships/image" Target="../media/image549.png"/><Relationship Id="rId15" Type="http://schemas.openxmlformats.org/officeDocument/2006/relationships/image" Target="../media/image541.png"/><Relationship Id="rId10" Type="http://schemas.openxmlformats.org/officeDocument/2006/relationships/image" Target="../media/image548.png"/><Relationship Id="rId19" Type="http://schemas.openxmlformats.org/officeDocument/2006/relationships/image" Target="../media/image553.png"/><Relationship Id="rId9" Type="http://schemas.openxmlformats.org/officeDocument/2006/relationships/image" Target="../media/image547.png"/><Relationship Id="rId14" Type="http://schemas.openxmlformats.org/officeDocument/2006/relationships/image" Target="../media/image526.png"/><Relationship Id="rId22" Type="http://schemas.openxmlformats.org/officeDocument/2006/relationships/image" Target="../media/image55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13" Type="http://schemas.openxmlformats.org/officeDocument/2006/relationships/image" Target="../media/image550.png"/><Relationship Id="rId18" Type="http://schemas.openxmlformats.org/officeDocument/2006/relationships/image" Target="../media/image558.png"/><Relationship Id="rId3" Type="http://schemas.openxmlformats.org/officeDocument/2006/relationships/image" Target="../media/image5260.png"/><Relationship Id="rId21" Type="http://schemas.openxmlformats.org/officeDocument/2006/relationships/image" Target="../media/image561.png"/><Relationship Id="rId7" Type="http://schemas.openxmlformats.org/officeDocument/2006/relationships/image" Target="../media/image544.png"/><Relationship Id="rId12" Type="http://schemas.openxmlformats.org/officeDocument/2006/relationships/image" Target="../media/image549.png"/><Relationship Id="rId17" Type="http://schemas.openxmlformats.org/officeDocument/2006/relationships/image" Target="../media/image55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6.png"/><Relationship Id="rId20" Type="http://schemas.microsoft.com/office/2011/relationships/inkAction" Target="../ink/inkAction69.xml"/><Relationship Id="rId1" Type="http://schemas.openxmlformats.org/officeDocument/2006/relationships/tags" Target="../tags/tag101.xml"/><Relationship Id="rId6" Type="http://schemas.openxmlformats.org/officeDocument/2006/relationships/image" Target="../media/image5430.png"/><Relationship Id="rId11" Type="http://schemas.openxmlformats.org/officeDocument/2006/relationships/image" Target="../media/image548.png"/><Relationship Id="rId5" Type="http://schemas.openxmlformats.org/officeDocument/2006/relationships/image" Target="../media/image5420.png"/><Relationship Id="rId15" Type="http://schemas.openxmlformats.org/officeDocument/2006/relationships/image" Target="../media/image552.png"/><Relationship Id="rId10" Type="http://schemas.openxmlformats.org/officeDocument/2006/relationships/image" Target="../media/image547.png"/><Relationship Id="rId19" Type="http://schemas.openxmlformats.org/officeDocument/2006/relationships/image" Target="../media/image559.png"/><Relationship Id="rId4" Type="http://schemas.openxmlformats.org/officeDocument/2006/relationships/image" Target="../media/image5410.png"/><Relationship Id="rId9" Type="http://schemas.openxmlformats.org/officeDocument/2006/relationships/image" Target="../media/image546.png"/><Relationship Id="rId14" Type="http://schemas.openxmlformats.org/officeDocument/2006/relationships/image" Target="../media/image5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png"/><Relationship Id="rId13" Type="http://schemas.openxmlformats.org/officeDocument/2006/relationships/image" Target="../media/image551.png"/><Relationship Id="rId18" Type="http://schemas.openxmlformats.org/officeDocument/2006/relationships/image" Target="../media/image567.png"/><Relationship Id="rId3" Type="http://schemas.openxmlformats.org/officeDocument/2006/relationships/image" Target="../media/image5610.png"/><Relationship Id="rId7" Type="http://schemas.openxmlformats.org/officeDocument/2006/relationships/image" Target="../media/image545.png"/><Relationship Id="rId12" Type="http://schemas.openxmlformats.org/officeDocument/2006/relationships/image" Target="../media/image550.png"/><Relationship Id="rId17" Type="http://schemas.openxmlformats.org/officeDocument/2006/relationships/image" Target="../media/image566.png"/><Relationship Id="rId2" Type="http://schemas.openxmlformats.org/officeDocument/2006/relationships/image" Target="../media/image5590.png"/><Relationship Id="rId16" Type="http://schemas.openxmlformats.org/officeDocument/2006/relationships/image" Target="../media/image565.png"/><Relationship Id="rId20" Type="http://schemas.openxmlformats.org/officeDocument/2006/relationships/image" Target="../media/image5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4.png"/><Relationship Id="rId11" Type="http://schemas.openxmlformats.org/officeDocument/2006/relationships/image" Target="../media/image549.png"/><Relationship Id="rId5" Type="http://schemas.openxmlformats.org/officeDocument/2006/relationships/image" Target="../media/image563.png"/><Relationship Id="rId15" Type="http://schemas.openxmlformats.org/officeDocument/2006/relationships/image" Target="../media/image564.png"/><Relationship Id="rId10" Type="http://schemas.openxmlformats.org/officeDocument/2006/relationships/image" Target="../media/image548.png"/><Relationship Id="rId19" Type="http://schemas.microsoft.com/office/2011/relationships/inkAction" Target="../ink/inkAction70.xml"/><Relationship Id="rId4" Type="http://schemas.openxmlformats.org/officeDocument/2006/relationships/image" Target="../media/image562.png"/><Relationship Id="rId9" Type="http://schemas.openxmlformats.org/officeDocument/2006/relationships/image" Target="../media/image547.png"/><Relationship Id="rId14" Type="http://schemas.openxmlformats.org/officeDocument/2006/relationships/image" Target="../media/image552.png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7.png"/><Relationship Id="rId18" Type="http://schemas.openxmlformats.org/officeDocument/2006/relationships/image" Target="../media/image569.png"/><Relationship Id="rId3" Type="http://schemas.openxmlformats.org/officeDocument/2006/relationships/image" Target="../media/image5590.png"/><Relationship Id="rId21" Type="http://schemas.openxmlformats.org/officeDocument/2006/relationships/image" Target="../media/image573.png"/><Relationship Id="rId12" Type="http://schemas.openxmlformats.org/officeDocument/2006/relationships/image" Target="../media/image546.png"/><Relationship Id="rId17" Type="http://schemas.openxmlformats.org/officeDocument/2006/relationships/image" Target="../media/image551.png"/><Relationship Id="rId25" Type="http://schemas.openxmlformats.org/officeDocument/2006/relationships/image" Target="../media/image57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0.png"/><Relationship Id="rId20" Type="http://schemas.openxmlformats.org/officeDocument/2006/relationships/image" Target="../media/image572.png"/><Relationship Id="rId1" Type="http://schemas.openxmlformats.org/officeDocument/2006/relationships/tags" Target="../tags/tag102.xml"/><Relationship Id="rId6" Type="http://schemas.openxmlformats.org/officeDocument/2006/relationships/image" Target="../media/image563.png"/><Relationship Id="rId11" Type="http://schemas.openxmlformats.org/officeDocument/2006/relationships/image" Target="../media/image545.png"/><Relationship Id="rId24" Type="http://schemas.microsoft.com/office/2011/relationships/inkAction" Target="../ink/inkAction71.xml"/><Relationship Id="rId5" Type="http://schemas.openxmlformats.org/officeDocument/2006/relationships/image" Target="../media/image562.png"/><Relationship Id="rId15" Type="http://schemas.openxmlformats.org/officeDocument/2006/relationships/image" Target="../media/image549.png"/><Relationship Id="rId23" Type="http://schemas.openxmlformats.org/officeDocument/2006/relationships/image" Target="../media/image5730.png"/><Relationship Id="rId10" Type="http://schemas.openxmlformats.org/officeDocument/2006/relationships/image" Target="../media/image544.png"/><Relationship Id="rId19" Type="http://schemas.openxmlformats.org/officeDocument/2006/relationships/image" Target="../media/image571.png"/><Relationship Id="rId4" Type="http://schemas.openxmlformats.org/officeDocument/2006/relationships/image" Target="../media/image5610.png"/><Relationship Id="rId14" Type="http://schemas.openxmlformats.org/officeDocument/2006/relationships/image" Target="../media/image548.png"/><Relationship Id="rId22" Type="http://schemas.openxmlformats.org/officeDocument/2006/relationships/image" Target="../media/image55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3" Type="http://schemas.openxmlformats.org/officeDocument/2006/relationships/image" Target="../media/image569.png"/><Relationship Id="rId7" Type="http://schemas.openxmlformats.org/officeDocument/2006/relationships/image" Target="../media/image5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6" Type="http://schemas.openxmlformats.org/officeDocument/2006/relationships/image" Target="../media/image573.png"/><Relationship Id="rId5" Type="http://schemas.openxmlformats.org/officeDocument/2006/relationships/image" Target="../media/image572.png"/><Relationship Id="rId4" Type="http://schemas.openxmlformats.org/officeDocument/2006/relationships/image" Target="../media/image571.png"/><Relationship Id="rId9" Type="http://schemas.openxmlformats.org/officeDocument/2006/relationships/image" Target="../media/image57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png"/><Relationship Id="rId18" Type="http://schemas.openxmlformats.org/officeDocument/2006/relationships/image" Target="../media/image582.png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555.png"/><Relationship Id="rId7" Type="http://schemas.openxmlformats.org/officeDocument/2006/relationships/image" Target="../media/image545.png"/><Relationship Id="rId12" Type="http://schemas.openxmlformats.org/officeDocument/2006/relationships/image" Target="../media/image70.png"/><Relationship Id="rId17" Type="http://schemas.openxmlformats.org/officeDocument/2006/relationships/image" Target="../media/image5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2.png"/><Relationship Id="rId20" Type="http://schemas.microsoft.com/office/2011/relationships/inkAction" Target="../ink/inkAction72.xml"/><Relationship Id="rId1" Type="http://schemas.openxmlformats.org/officeDocument/2006/relationships/tags" Target="../tags/tag104.xml"/><Relationship Id="rId6" Type="http://schemas.openxmlformats.org/officeDocument/2006/relationships/image" Target="../media/image544.png"/><Relationship Id="rId11" Type="http://schemas.openxmlformats.org/officeDocument/2006/relationships/image" Target="../media/image549.png"/><Relationship Id="rId15" Type="http://schemas.openxmlformats.org/officeDocument/2006/relationships/image" Target="../media/image541.png"/><Relationship Id="rId10" Type="http://schemas.openxmlformats.org/officeDocument/2006/relationships/image" Target="../media/image548.png"/><Relationship Id="rId19" Type="http://schemas.openxmlformats.org/officeDocument/2006/relationships/image" Target="../media/image583.png"/><Relationship Id="rId9" Type="http://schemas.openxmlformats.org/officeDocument/2006/relationships/image" Target="../media/image547.png"/><Relationship Id="rId14" Type="http://schemas.openxmlformats.org/officeDocument/2006/relationships/image" Target="../media/image52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png"/><Relationship Id="rId13" Type="http://schemas.openxmlformats.org/officeDocument/2006/relationships/image" Target="../media/image549.png"/><Relationship Id="rId18" Type="http://schemas.openxmlformats.org/officeDocument/2006/relationships/image" Target="../media/image5840.png"/><Relationship Id="rId3" Type="http://schemas.openxmlformats.org/officeDocument/2006/relationships/image" Target="../media/image568.png"/><Relationship Id="rId7" Type="http://schemas.openxmlformats.org/officeDocument/2006/relationships/image" Target="../media/image581.png"/><Relationship Id="rId12" Type="http://schemas.openxmlformats.org/officeDocument/2006/relationships/image" Target="../media/image548.png"/><Relationship Id="rId17" Type="http://schemas.openxmlformats.org/officeDocument/2006/relationships/image" Target="../media/image566.png"/><Relationship Id="rId2" Type="http://schemas.microsoft.com/office/2011/relationships/inkAction" Target="../ink/inkAction73.xml"/><Relationship Id="rId16" Type="http://schemas.openxmlformats.org/officeDocument/2006/relationships/image" Target="../media/image565.png"/><Relationship Id="rId20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11" Type="http://schemas.openxmlformats.org/officeDocument/2006/relationships/image" Target="../media/image547.png"/><Relationship Id="rId5" Type="http://schemas.openxmlformats.org/officeDocument/2006/relationships/image" Target="../media/image5610.png"/><Relationship Id="rId15" Type="http://schemas.openxmlformats.org/officeDocument/2006/relationships/image" Target="../media/image564.png"/><Relationship Id="rId10" Type="http://schemas.openxmlformats.org/officeDocument/2006/relationships/image" Target="../media/image546.png"/><Relationship Id="rId19" Type="http://schemas.openxmlformats.org/officeDocument/2006/relationships/image" Target="../media/image578.png"/><Relationship Id="rId4" Type="http://schemas.openxmlformats.org/officeDocument/2006/relationships/image" Target="../media/image5590.png"/><Relationship Id="rId9" Type="http://schemas.openxmlformats.org/officeDocument/2006/relationships/image" Target="../media/image545.png"/><Relationship Id="rId14" Type="http://schemas.openxmlformats.org/officeDocument/2006/relationships/image" Target="../media/image584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7.png"/><Relationship Id="rId18" Type="http://schemas.openxmlformats.org/officeDocument/2006/relationships/image" Target="../media/image572.png"/><Relationship Id="rId3" Type="http://schemas.openxmlformats.org/officeDocument/2006/relationships/image" Target="../media/image5590.png"/><Relationship Id="rId21" Type="http://schemas.openxmlformats.org/officeDocument/2006/relationships/image" Target="../media/image5730.png"/><Relationship Id="rId12" Type="http://schemas.openxmlformats.org/officeDocument/2006/relationships/image" Target="../media/image546.png"/><Relationship Id="rId17" Type="http://schemas.openxmlformats.org/officeDocument/2006/relationships/image" Target="../media/image57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9.png"/><Relationship Id="rId20" Type="http://schemas.openxmlformats.org/officeDocument/2006/relationships/image" Target="../media/image584.png"/><Relationship Id="rId1" Type="http://schemas.openxmlformats.org/officeDocument/2006/relationships/tags" Target="../tags/tag105.xml"/><Relationship Id="rId6" Type="http://schemas.openxmlformats.org/officeDocument/2006/relationships/image" Target="../media/image581.png"/><Relationship Id="rId11" Type="http://schemas.openxmlformats.org/officeDocument/2006/relationships/image" Target="../media/image545.png"/><Relationship Id="rId24" Type="http://schemas.openxmlformats.org/officeDocument/2006/relationships/image" Target="../media/image70.png"/><Relationship Id="rId5" Type="http://schemas.openxmlformats.org/officeDocument/2006/relationships/image" Target="../media/image562.png"/><Relationship Id="rId15" Type="http://schemas.openxmlformats.org/officeDocument/2006/relationships/image" Target="../media/image549.png"/><Relationship Id="rId23" Type="http://schemas.openxmlformats.org/officeDocument/2006/relationships/image" Target="../media/image574.png"/><Relationship Id="rId10" Type="http://schemas.openxmlformats.org/officeDocument/2006/relationships/image" Target="../media/image544.png"/><Relationship Id="rId19" Type="http://schemas.openxmlformats.org/officeDocument/2006/relationships/image" Target="../media/image585.png"/><Relationship Id="rId4" Type="http://schemas.openxmlformats.org/officeDocument/2006/relationships/image" Target="../media/image5610.png"/><Relationship Id="rId14" Type="http://schemas.openxmlformats.org/officeDocument/2006/relationships/image" Target="../media/image548.png"/><Relationship Id="rId22" Type="http://schemas.microsoft.com/office/2011/relationships/inkAction" Target="../ink/inkAction74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png"/><Relationship Id="rId3" Type="http://schemas.openxmlformats.org/officeDocument/2006/relationships/image" Target="../media/image569.png"/><Relationship Id="rId7" Type="http://schemas.openxmlformats.org/officeDocument/2006/relationships/image" Target="../media/image5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6" Type="http://schemas.openxmlformats.org/officeDocument/2006/relationships/image" Target="../media/image585.png"/><Relationship Id="rId5" Type="http://schemas.openxmlformats.org/officeDocument/2006/relationships/image" Target="../media/image572.png"/><Relationship Id="rId4" Type="http://schemas.openxmlformats.org/officeDocument/2006/relationships/image" Target="../media/image571.png"/><Relationship Id="rId9" Type="http://schemas.openxmlformats.org/officeDocument/2006/relationships/image" Target="../media/image58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4" Type="http://schemas.openxmlformats.org/officeDocument/2006/relationships/image" Target="../media/image58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6" Type="http://schemas.openxmlformats.org/officeDocument/2006/relationships/image" Target="../media/image591.png"/><Relationship Id="rId5" Type="http://schemas.microsoft.com/office/2011/relationships/inkAction" Target="../ink/inkAction75.xml"/><Relationship Id="rId4" Type="http://schemas.openxmlformats.org/officeDocument/2006/relationships/image" Target="../media/image58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8.png"/><Relationship Id="rId13" Type="http://schemas.openxmlformats.org/officeDocument/2006/relationships/image" Target="../media/image604.png"/><Relationship Id="rId3" Type="http://schemas.openxmlformats.org/officeDocument/2006/relationships/image" Target="../media/image593.png"/><Relationship Id="rId7" Type="http://schemas.openxmlformats.org/officeDocument/2006/relationships/image" Target="../media/image597.png"/><Relationship Id="rId12" Type="http://schemas.openxmlformats.org/officeDocument/2006/relationships/image" Target="../media/image603.png"/><Relationship Id="rId17" Type="http://schemas.openxmlformats.org/officeDocument/2006/relationships/image" Target="../media/image607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76.xml"/><Relationship Id="rId1" Type="http://schemas.openxmlformats.org/officeDocument/2006/relationships/tags" Target="../tags/tag109.xml"/><Relationship Id="rId6" Type="http://schemas.openxmlformats.org/officeDocument/2006/relationships/image" Target="../media/image596.png"/><Relationship Id="rId11" Type="http://schemas.openxmlformats.org/officeDocument/2006/relationships/image" Target="../media/image602.png"/><Relationship Id="rId5" Type="http://schemas.openxmlformats.org/officeDocument/2006/relationships/image" Target="../media/image595.png"/><Relationship Id="rId15" Type="http://schemas.openxmlformats.org/officeDocument/2006/relationships/image" Target="../media/image606.png"/><Relationship Id="rId10" Type="http://schemas.openxmlformats.org/officeDocument/2006/relationships/image" Target="../media/image600.png"/><Relationship Id="rId4" Type="http://schemas.openxmlformats.org/officeDocument/2006/relationships/image" Target="../media/image594.png"/><Relationship Id="rId9" Type="http://schemas.openxmlformats.org/officeDocument/2006/relationships/image" Target="../media/image599.png"/><Relationship Id="rId14" Type="http://schemas.openxmlformats.org/officeDocument/2006/relationships/image" Target="../media/image60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7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79.png"/><Relationship Id="rId1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png"/><Relationship Id="rId20" Type="http://schemas.openxmlformats.org/officeDocument/2006/relationships/image" Target="../media/image78.png"/><Relationship Id="rId1" Type="http://schemas.openxmlformats.org/officeDocument/2006/relationships/tags" Target="../tags/tag9.xml"/><Relationship Id="rId15" Type="http://schemas.openxmlformats.org/officeDocument/2006/relationships/image" Target="../media/image74.png"/><Relationship Id="rId10" Type="http://schemas.openxmlformats.org/officeDocument/2006/relationships/image" Target="../media/image72.png"/><Relationship Id="rId19" Type="http://schemas.microsoft.com/office/2011/relationships/inkAction" Target="../ink/inkAction7.xml"/><Relationship Id="rId9" Type="http://schemas.openxmlformats.org/officeDocument/2006/relationships/image" Target="../media/image71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8.png"/><Relationship Id="rId13" Type="http://schemas.openxmlformats.org/officeDocument/2006/relationships/image" Target="../media/image611.png"/><Relationship Id="rId18" Type="http://schemas.openxmlformats.org/officeDocument/2006/relationships/image" Target="../media/image615.png"/><Relationship Id="rId3" Type="http://schemas.openxmlformats.org/officeDocument/2006/relationships/image" Target="../media/image593.png"/><Relationship Id="rId7" Type="http://schemas.openxmlformats.org/officeDocument/2006/relationships/image" Target="../media/image597.png"/><Relationship Id="rId12" Type="http://schemas.openxmlformats.org/officeDocument/2006/relationships/image" Target="../media/image603.png"/><Relationship Id="rId17" Type="http://schemas.microsoft.com/office/2011/relationships/inkAction" Target="../ink/inkAction7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4.png"/><Relationship Id="rId1" Type="http://schemas.openxmlformats.org/officeDocument/2006/relationships/tags" Target="../tags/tag110.xml"/><Relationship Id="rId6" Type="http://schemas.openxmlformats.org/officeDocument/2006/relationships/image" Target="../media/image596.png"/><Relationship Id="rId11" Type="http://schemas.openxmlformats.org/officeDocument/2006/relationships/image" Target="../media/image609.png"/><Relationship Id="rId5" Type="http://schemas.openxmlformats.org/officeDocument/2006/relationships/image" Target="../media/image595.png"/><Relationship Id="rId15" Type="http://schemas.openxmlformats.org/officeDocument/2006/relationships/image" Target="../media/image613.png"/><Relationship Id="rId10" Type="http://schemas.openxmlformats.org/officeDocument/2006/relationships/image" Target="../media/image600.png"/><Relationship Id="rId4" Type="http://schemas.openxmlformats.org/officeDocument/2006/relationships/image" Target="../media/image594.png"/><Relationship Id="rId9" Type="http://schemas.openxmlformats.org/officeDocument/2006/relationships/image" Target="../media/image608.png"/><Relationship Id="rId14" Type="http://schemas.openxmlformats.org/officeDocument/2006/relationships/image" Target="../media/image612.png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7.png"/><Relationship Id="rId18" Type="http://schemas.openxmlformats.org/officeDocument/2006/relationships/image" Target="../media/image572.png"/><Relationship Id="rId3" Type="http://schemas.openxmlformats.org/officeDocument/2006/relationships/image" Target="../media/image5590.png"/><Relationship Id="rId21" Type="http://schemas.openxmlformats.org/officeDocument/2006/relationships/image" Target="../media/image5730.png"/><Relationship Id="rId12" Type="http://schemas.openxmlformats.org/officeDocument/2006/relationships/image" Target="../media/image546.png"/><Relationship Id="rId17" Type="http://schemas.openxmlformats.org/officeDocument/2006/relationships/image" Target="../media/image571.png"/><Relationship Id="rId25" Type="http://schemas.openxmlformats.org/officeDocument/2006/relationships/image" Target="../media/image57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9.png"/><Relationship Id="rId20" Type="http://schemas.openxmlformats.org/officeDocument/2006/relationships/image" Target="../media/image584.png"/><Relationship Id="rId1" Type="http://schemas.openxmlformats.org/officeDocument/2006/relationships/tags" Target="../tags/tag111.xml"/><Relationship Id="rId6" Type="http://schemas.openxmlformats.org/officeDocument/2006/relationships/image" Target="../media/image581.png"/><Relationship Id="rId11" Type="http://schemas.openxmlformats.org/officeDocument/2006/relationships/image" Target="../media/image545.png"/><Relationship Id="rId24" Type="http://schemas.openxmlformats.org/officeDocument/2006/relationships/image" Target="../media/image578.png"/><Relationship Id="rId5" Type="http://schemas.openxmlformats.org/officeDocument/2006/relationships/image" Target="../media/image562.png"/><Relationship Id="rId15" Type="http://schemas.openxmlformats.org/officeDocument/2006/relationships/image" Target="../media/image549.png"/><Relationship Id="rId23" Type="http://schemas.openxmlformats.org/officeDocument/2006/relationships/image" Target="../media/image574.png"/><Relationship Id="rId10" Type="http://schemas.openxmlformats.org/officeDocument/2006/relationships/image" Target="../media/image544.png"/><Relationship Id="rId19" Type="http://schemas.openxmlformats.org/officeDocument/2006/relationships/image" Target="../media/image585.png"/><Relationship Id="rId4" Type="http://schemas.openxmlformats.org/officeDocument/2006/relationships/image" Target="../media/image5610.png"/><Relationship Id="rId14" Type="http://schemas.openxmlformats.org/officeDocument/2006/relationships/image" Target="../media/image548.png"/><Relationship Id="rId22" Type="http://schemas.microsoft.com/office/2011/relationships/inkAction" Target="../ink/inkAction7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3" Type="http://schemas.openxmlformats.org/officeDocument/2006/relationships/image" Target="../media/image618.png"/><Relationship Id="rId7" Type="http://schemas.openxmlformats.org/officeDocument/2006/relationships/image" Target="../media/image6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619.png"/><Relationship Id="rId9" Type="http://schemas.openxmlformats.org/officeDocument/2006/relationships/image" Target="../media/image62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4.png"/><Relationship Id="rId3" Type="http://schemas.openxmlformats.org/officeDocument/2006/relationships/image" Target="../media/image625.png"/><Relationship Id="rId7" Type="http://schemas.openxmlformats.org/officeDocument/2006/relationships/image" Target="../media/image623.png"/><Relationship Id="rId12" Type="http://schemas.openxmlformats.org/officeDocument/2006/relationships/image" Target="../media/image6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6" Type="http://schemas.openxmlformats.org/officeDocument/2006/relationships/image" Target="../media/image622.png"/><Relationship Id="rId11" Type="http://schemas.openxmlformats.org/officeDocument/2006/relationships/image" Target="../media/image629.png"/><Relationship Id="rId5" Type="http://schemas.openxmlformats.org/officeDocument/2006/relationships/image" Target="../media/image626.png"/><Relationship Id="rId10" Type="http://schemas.openxmlformats.org/officeDocument/2006/relationships/image" Target="../media/image628.png"/><Relationship Id="rId4" Type="http://schemas.openxmlformats.org/officeDocument/2006/relationships/image" Target="../media/image621.png"/><Relationship Id="rId9" Type="http://schemas.openxmlformats.org/officeDocument/2006/relationships/image" Target="../media/image62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1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81.png"/><Relationship Id="rId1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7.png"/><Relationship Id="rId20" Type="http://schemas.microsoft.com/office/2011/relationships/inkAction" Target="../ink/inkAction8.xml"/><Relationship Id="rId1" Type="http://schemas.openxmlformats.org/officeDocument/2006/relationships/tags" Target="../tags/tag10.xml"/><Relationship Id="rId15" Type="http://schemas.openxmlformats.org/officeDocument/2006/relationships/image" Target="../media/image76.png"/><Relationship Id="rId19" Type="http://schemas.openxmlformats.org/officeDocument/2006/relationships/image" Target="../media/image73.png"/><Relationship Id="rId9" Type="http://schemas.openxmlformats.org/officeDocument/2006/relationships/image" Target="../media/image72.png"/><Relationship Id="rId22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8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5.png"/><Relationship Id="rId1" Type="http://schemas.openxmlformats.org/officeDocument/2006/relationships/tags" Target="../tags/tag11.xml"/><Relationship Id="rId11" Type="http://schemas.microsoft.com/office/2011/relationships/inkAction" Target="../ink/inkAction9.xml"/><Relationship Id="rId5" Type="http://schemas.openxmlformats.org/officeDocument/2006/relationships/image" Target="../media/image74.png"/><Relationship Id="rId10" Type="http://schemas.openxmlformats.org/officeDocument/2006/relationships/image" Target="../media/image82.png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8" Type="http://schemas.openxmlformats.org/officeDocument/2006/relationships/image" Target="../media/image94.png"/><Relationship Id="rId26" Type="http://schemas.microsoft.com/office/2011/relationships/inkAction" Target="../ink/inkAction10.xml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97.png"/><Relationship Id="rId7" Type="http://schemas.openxmlformats.org/officeDocument/2006/relationships/image" Target="../media/image87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tags" Target="../tags/tag12.xml"/><Relationship Id="rId6" Type="http://schemas.openxmlformats.org/officeDocument/2006/relationships/image" Target="../media/image86.png"/><Relationship Id="rId24" Type="http://schemas.openxmlformats.org/officeDocument/2006/relationships/image" Target="../media/image100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9" Type="http://schemas.openxmlformats.org/officeDocument/2006/relationships/image" Target="../media/image95.png"/><Relationship Id="rId4" Type="http://schemas.openxmlformats.org/officeDocument/2006/relationships/image" Target="../media/image72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1" Type="http://schemas.openxmlformats.org/officeDocument/2006/relationships/tags" Target="../tags/tag13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8" Type="http://schemas.openxmlformats.org/officeDocument/2006/relationships/image" Target="../media/image200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30.png"/><Relationship Id="rId7" Type="http://schemas.openxmlformats.org/officeDocument/2006/relationships/image" Target="../media/image1310.png"/><Relationship Id="rId17" Type="http://schemas.openxmlformats.org/officeDocument/2006/relationships/image" Target="../media/image191.png"/><Relationship Id="rId25" Type="http://schemas.openxmlformats.org/officeDocument/2006/relationships/image" Target="../media/image27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1.png"/><Relationship Id="rId20" Type="http://schemas.openxmlformats.org/officeDocument/2006/relationships/image" Target="../media/image220.png"/><Relationship Id="rId29" Type="http://schemas.microsoft.com/office/2011/relationships/inkAction" Target="../ink/inkAction11.xml"/><Relationship Id="rId1" Type="http://schemas.openxmlformats.org/officeDocument/2006/relationships/tags" Target="../tags/tag14.xml"/><Relationship Id="rId6" Type="http://schemas.openxmlformats.org/officeDocument/2006/relationships/image" Target="../media/image1210.png"/><Relationship Id="rId24" Type="http://schemas.openxmlformats.org/officeDocument/2006/relationships/image" Target="../media/image260.png"/><Relationship Id="rId5" Type="http://schemas.openxmlformats.org/officeDocument/2006/relationships/image" Target="../media/image1110.png"/><Relationship Id="rId15" Type="http://schemas.openxmlformats.org/officeDocument/2006/relationships/image" Target="../media/image170.png"/><Relationship Id="rId23" Type="http://schemas.openxmlformats.org/officeDocument/2006/relationships/image" Target="../media/image251.png"/><Relationship Id="rId28" Type="http://schemas.openxmlformats.org/officeDocument/2006/relationships/image" Target="../media/image129.png"/><Relationship Id="rId19" Type="http://schemas.openxmlformats.org/officeDocument/2006/relationships/image" Target="../media/image212.png"/><Relationship Id="rId4" Type="http://schemas.openxmlformats.org/officeDocument/2006/relationships/image" Target="../media/image1010.png"/><Relationship Id="rId14" Type="http://schemas.openxmlformats.org/officeDocument/2006/relationships/image" Target="../media/image160.png"/><Relationship Id="rId22" Type="http://schemas.openxmlformats.org/officeDocument/2006/relationships/image" Target="../media/image240.png"/><Relationship Id="rId27" Type="http://schemas.openxmlformats.org/officeDocument/2006/relationships/image" Target="../media/image291.png"/><Relationship Id="rId30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microsoft.com/office/2017/06/relationships/model3d" Target="../media/model3d1.glb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6.png"/><Relationship Id="rId4" Type="http://schemas.openxmlformats.org/officeDocument/2006/relationships/image" Target="../media/image63.png"/><Relationship Id="rId9" Type="http://schemas.microsoft.com/office/2011/relationships/inkAction" Target="../ink/inkAction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8" Type="http://schemas.openxmlformats.org/officeDocument/2006/relationships/image" Target="../media/image200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230.png"/><Relationship Id="rId7" Type="http://schemas.openxmlformats.org/officeDocument/2006/relationships/image" Target="../media/image1310.png"/><Relationship Id="rId17" Type="http://schemas.openxmlformats.org/officeDocument/2006/relationships/image" Target="../media/image191.png"/><Relationship Id="rId25" Type="http://schemas.openxmlformats.org/officeDocument/2006/relationships/image" Target="../media/image27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1.png"/><Relationship Id="rId20" Type="http://schemas.openxmlformats.org/officeDocument/2006/relationships/image" Target="../media/image220.png"/><Relationship Id="rId1" Type="http://schemas.openxmlformats.org/officeDocument/2006/relationships/tags" Target="../tags/tag16.xml"/><Relationship Id="rId6" Type="http://schemas.openxmlformats.org/officeDocument/2006/relationships/image" Target="../media/image1210.png"/><Relationship Id="rId24" Type="http://schemas.openxmlformats.org/officeDocument/2006/relationships/image" Target="../media/image260.png"/><Relationship Id="rId5" Type="http://schemas.openxmlformats.org/officeDocument/2006/relationships/image" Target="../media/image1110.png"/><Relationship Id="rId15" Type="http://schemas.openxmlformats.org/officeDocument/2006/relationships/image" Target="../media/image170.png"/><Relationship Id="rId23" Type="http://schemas.openxmlformats.org/officeDocument/2006/relationships/image" Target="../media/image251.png"/><Relationship Id="rId28" Type="http://schemas.openxmlformats.org/officeDocument/2006/relationships/image" Target="../media/image129.png"/><Relationship Id="rId19" Type="http://schemas.openxmlformats.org/officeDocument/2006/relationships/image" Target="../media/image212.png"/><Relationship Id="rId4" Type="http://schemas.openxmlformats.org/officeDocument/2006/relationships/image" Target="../media/image1010.png"/><Relationship Id="rId14" Type="http://schemas.openxmlformats.org/officeDocument/2006/relationships/image" Target="../media/image160.png"/><Relationship Id="rId22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42.png"/><Relationship Id="rId11" Type="http://schemas.openxmlformats.org/officeDocument/2006/relationships/image" Target="../media/image138.png"/><Relationship Id="rId5" Type="http://schemas.openxmlformats.org/officeDocument/2006/relationships/image" Target="../media/image141.png"/><Relationship Id="rId10" Type="http://schemas.microsoft.com/office/2011/relationships/inkAction" Target="../ink/inkAction13.xml"/><Relationship Id="rId4" Type="http://schemas.openxmlformats.org/officeDocument/2006/relationships/image" Target="../media/image140.png"/><Relationship Id="rId9" Type="http://schemas.openxmlformats.org/officeDocument/2006/relationships/image" Target="../media/image4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200.png"/><Relationship Id="rId18" Type="http://schemas.openxmlformats.org/officeDocument/2006/relationships/image" Target="../media/image251.png"/><Relationship Id="rId26" Type="http://schemas.openxmlformats.org/officeDocument/2006/relationships/image" Target="../media/image144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470.png"/><Relationship Id="rId7" Type="http://schemas.openxmlformats.org/officeDocument/2006/relationships/image" Target="../media/image1310.png"/><Relationship Id="rId12" Type="http://schemas.openxmlformats.org/officeDocument/2006/relationships/image" Target="../media/image191.png"/><Relationship Id="rId17" Type="http://schemas.openxmlformats.org/officeDocument/2006/relationships/image" Target="../media/image240.png"/><Relationship Id="rId25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0.png"/><Relationship Id="rId20" Type="http://schemas.openxmlformats.org/officeDocument/2006/relationships/image" Target="../media/image270.png"/><Relationship Id="rId1" Type="http://schemas.openxmlformats.org/officeDocument/2006/relationships/tags" Target="../tags/tag18.xml"/><Relationship Id="rId6" Type="http://schemas.openxmlformats.org/officeDocument/2006/relationships/image" Target="../media/image1210.png"/><Relationship Id="rId11" Type="http://schemas.openxmlformats.org/officeDocument/2006/relationships/image" Target="../media/image181.png"/><Relationship Id="rId24" Type="http://schemas.openxmlformats.org/officeDocument/2006/relationships/image" Target="../media/image501.png"/><Relationship Id="rId5" Type="http://schemas.openxmlformats.org/officeDocument/2006/relationships/image" Target="../media/image1110.png"/><Relationship Id="rId15" Type="http://schemas.openxmlformats.org/officeDocument/2006/relationships/image" Target="../media/image220.png"/><Relationship Id="rId23" Type="http://schemas.openxmlformats.org/officeDocument/2006/relationships/image" Target="../media/image490.png"/><Relationship Id="rId28" Type="http://schemas.openxmlformats.org/officeDocument/2006/relationships/image" Target="../media/image146.png"/><Relationship Id="rId10" Type="http://schemas.openxmlformats.org/officeDocument/2006/relationships/image" Target="../media/image170.png"/><Relationship Id="rId19" Type="http://schemas.openxmlformats.org/officeDocument/2006/relationships/image" Target="../media/image260.png"/><Relationship Id="rId4" Type="http://schemas.openxmlformats.org/officeDocument/2006/relationships/image" Target="../media/image1010.png"/><Relationship Id="rId9" Type="http://schemas.openxmlformats.org/officeDocument/2006/relationships/image" Target="../media/image160.png"/><Relationship Id="rId14" Type="http://schemas.openxmlformats.org/officeDocument/2006/relationships/image" Target="../media/image212.png"/><Relationship Id="rId22" Type="http://schemas.openxmlformats.org/officeDocument/2006/relationships/image" Target="../media/image139.png"/><Relationship Id="rId27" Type="http://schemas.microsoft.com/office/2011/relationships/inkAction" Target="../ink/inkAction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200.png"/><Relationship Id="rId18" Type="http://schemas.openxmlformats.org/officeDocument/2006/relationships/image" Target="../media/image251.png"/><Relationship Id="rId26" Type="http://schemas.openxmlformats.org/officeDocument/2006/relationships/image" Target="../media/image149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511.png"/><Relationship Id="rId7" Type="http://schemas.openxmlformats.org/officeDocument/2006/relationships/image" Target="../media/image1310.png"/><Relationship Id="rId12" Type="http://schemas.openxmlformats.org/officeDocument/2006/relationships/image" Target="../media/image191.png"/><Relationship Id="rId17" Type="http://schemas.openxmlformats.org/officeDocument/2006/relationships/image" Target="../media/image240.png"/><Relationship Id="rId25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0.png"/><Relationship Id="rId20" Type="http://schemas.openxmlformats.org/officeDocument/2006/relationships/image" Target="../media/image270.png"/><Relationship Id="rId1" Type="http://schemas.openxmlformats.org/officeDocument/2006/relationships/tags" Target="../tags/tag19.xml"/><Relationship Id="rId6" Type="http://schemas.openxmlformats.org/officeDocument/2006/relationships/image" Target="../media/image1210.png"/><Relationship Id="rId11" Type="http://schemas.openxmlformats.org/officeDocument/2006/relationships/image" Target="../media/image181.png"/><Relationship Id="rId24" Type="http://schemas.openxmlformats.org/officeDocument/2006/relationships/image" Target="../media/image540.png"/><Relationship Id="rId5" Type="http://schemas.openxmlformats.org/officeDocument/2006/relationships/image" Target="../media/image1110.png"/><Relationship Id="rId15" Type="http://schemas.openxmlformats.org/officeDocument/2006/relationships/image" Target="../media/image220.png"/><Relationship Id="rId23" Type="http://schemas.openxmlformats.org/officeDocument/2006/relationships/image" Target="../media/image530.png"/><Relationship Id="rId28" Type="http://schemas.openxmlformats.org/officeDocument/2006/relationships/image" Target="../media/image150.png"/><Relationship Id="rId10" Type="http://schemas.openxmlformats.org/officeDocument/2006/relationships/image" Target="../media/image170.png"/><Relationship Id="rId19" Type="http://schemas.openxmlformats.org/officeDocument/2006/relationships/image" Target="../media/image260.png"/><Relationship Id="rId4" Type="http://schemas.openxmlformats.org/officeDocument/2006/relationships/image" Target="../media/image1010.png"/><Relationship Id="rId9" Type="http://schemas.openxmlformats.org/officeDocument/2006/relationships/image" Target="../media/image160.png"/><Relationship Id="rId14" Type="http://schemas.openxmlformats.org/officeDocument/2006/relationships/image" Target="../media/image212.png"/><Relationship Id="rId22" Type="http://schemas.openxmlformats.org/officeDocument/2006/relationships/image" Target="../media/image147.png"/><Relationship Id="rId27" Type="http://schemas.microsoft.com/office/2011/relationships/inkAction" Target="../ink/inkAction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200.png"/><Relationship Id="rId18" Type="http://schemas.openxmlformats.org/officeDocument/2006/relationships/image" Target="../media/image251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511.png"/><Relationship Id="rId7" Type="http://schemas.openxmlformats.org/officeDocument/2006/relationships/image" Target="../media/image1310.png"/><Relationship Id="rId12" Type="http://schemas.openxmlformats.org/officeDocument/2006/relationships/image" Target="../media/image191.png"/><Relationship Id="rId17" Type="http://schemas.openxmlformats.org/officeDocument/2006/relationships/image" Target="../media/image240.png"/><Relationship Id="rId25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0.png"/><Relationship Id="rId20" Type="http://schemas.openxmlformats.org/officeDocument/2006/relationships/image" Target="../media/image270.png"/><Relationship Id="rId1" Type="http://schemas.openxmlformats.org/officeDocument/2006/relationships/tags" Target="../tags/tag20.xml"/><Relationship Id="rId6" Type="http://schemas.openxmlformats.org/officeDocument/2006/relationships/image" Target="../media/image1210.png"/><Relationship Id="rId11" Type="http://schemas.openxmlformats.org/officeDocument/2006/relationships/image" Target="../media/image181.png"/><Relationship Id="rId24" Type="http://schemas.microsoft.com/office/2011/relationships/inkAction" Target="../ink/inkAction16.xml"/><Relationship Id="rId5" Type="http://schemas.openxmlformats.org/officeDocument/2006/relationships/image" Target="../media/image1110.png"/><Relationship Id="rId15" Type="http://schemas.openxmlformats.org/officeDocument/2006/relationships/image" Target="../media/image220.png"/><Relationship Id="rId23" Type="http://schemas.openxmlformats.org/officeDocument/2006/relationships/image" Target="../media/image151.png"/><Relationship Id="rId10" Type="http://schemas.openxmlformats.org/officeDocument/2006/relationships/image" Target="../media/image170.png"/><Relationship Id="rId19" Type="http://schemas.openxmlformats.org/officeDocument/2006/relationships/image" Target="../media/image260.png"/><Relationship Id="rId4" Type="http://schemas.openxmlformats.org/officeDocument/2006/relationships/image" Target="../media/image1010.png"/><Relationship Id="rId9" Type="http://schemas.openxmlformats.org/officeDocument/2006/relationships/image" Target="../media/image160.png"/><Relationship Id="rId14" Type="http://schemas.openxmlformats.org/officeDocument/2006/relationships/image" Target="../media/image212.png"/><Relationship Id="rId22" Type="http://schemas.openxmlformats.org/officeDocument/2006/relationships/image" Target="../media/image5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3.png"/><Relationship Id="rId7" Type="http://schemas.openxmlformats.org/officeDocument/2006/relationships/image" Target="../media/image6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1530.png"/><Relationship Id="rId4" Type="http://schemas.openxmlformats.org/officeDocument/2006/relationships/image" Target="../media/image570.png"/><Relationship Id="rId9" Type="http://schemas.microsoft.com/office/2011/relationships/inkAction" Target="../ink/inkAction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image" Target="../media/image1370.png"/><Relationship Id="rId18" Type="http://schemas.openxmlformats.org/officeDocument/2006/relationships/image" Target="../media/image15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30.png"/><Relationship Id="rId17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18.xml"/><Relationship Id="rId1" Type="http://schemas.openxmlformats.org/officeDocument/2006/relationships/tags" Target="../tags/tag22.xml"/><Relationship Id="rId11" Type="http://schemas.openxmlformats.org/officeDocument/2006/relationships/image" Target="../media/image155.png"/><Relationship Id="rId5" Type="http://schemas.openxmlformats.org/officeDocument/2006/relationships/image" Target="../media/image1540.png"/><Relationship Id="rId15" Type="http://schemas.openxmlformats.org/officeDocument/2006/relationships/image" Target="../media/image156.png"/><Relationship Id="rId10" Type="http://schemas.openxmlformats.org/officeDocument/2006/relationships/image" Target="../media/image1360.png"/><Relationship Id="rId19" Type="http://schemas.openxmlformats.org/officeDocument/2006/relationships/image" Target="../media/image161.png"/><Relationship Id="rId4" Type="http://schemas.openxmlformats.org/officeDocument/2006/relationships/image" Target="../media/image311.png"/><Relationship Id="rId9" Type="http://schemas.openxmlformats.org/officeDocument/2006/relationships/image" Target="../media/image1350.png"/><Relationship Id="rId14" Type="http://schemas.openxmlformats.org/officeDocument/2006/relationships/image" Target="../media/image13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6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9.png"/><Relationship Id="rId1" Type="http://schemas.openxmlformats.org/officeDocument/2006/relationships/tags" Target="../tags/tag23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540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Relationship Id="rId14" Type="http://schemas.microsoft.com/office/2011/relationships/inkAction" Target="../ink/inkAction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11/relationships/inkAction" Target="../ink/inkAction20.xml"/><Relationship Id="rId13" Type="http://schemas.openxmlformats.org/officeDocument/2006/relationships/image" Target="../media/image18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75.png"/><Relationship Id="rId11" Type="http://schemas.openxmlformats.org/officeDocument/2006/relationships/image" Target="../media/image179.png"/><Relationship Id="rId5" Type="http://schemas.openxmlformats.org/officeDocument/2006/relationships/image" Target="../media/image174.png"/><Relationship Id="rId10" Type="http://schemas.openxmlformats.org/officeDocument/2006/relationships/image" Target="../media/image178.png"/><Relationship Id="rId4" Type="http://schemas.openxmlformats.org/officeDocument/2006/relationships/image" Target="../media/image173.png"/><Relationship Id="rId9" Type="http://schemas.openxmlformats.org/officeDocument/2006/relationships/image" Target="../media/image177.png"/><Relationship Id="rId14" Type="http://schemas.openxmlformats.org/officeDocument/2006/relationships/image" Target="../media/image1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30.png"/><Relationship Id="rId21" Type="http://schemas.openxmlformats.org/officeDocument/2006/relationships/image" Target="../media/image193.png"/><Relationship Id="rId7" Type="http://schemas.openxmlformats.org/officeDocument/2006/relationships/image" Target="../media/image1770.png"/><Relationship Id="rId12" Type="http://schemas.openxmlformats.org/officeDocument/2006/relationships/image" Target="../media/image1830.png"/><Relationship Id="rId17" Type="http://schemas.openxmlformats.org/officeDocument/2006/relationships/image" Target="../media/image18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png"/><Relationship Id="rId20" Type="http://schemas.openxmlformats.org/officeDocument/2006/relationships/image" Target="../media/image192.png"/><Relationship Id="rId1" Type="http://schemas.openxmlformats.org/officeDocument/2006/relationships/tags" Target="../tags/tag25.xml"/><Relationship Id="rId6" Type="http://schemas.openxmlformats.org/officeDocument/2006/relationships/image" Target="../media/image1760.png"/><Relationship Id="rId11" Type="http://schemas.openxmlformats.org/officeDocument/2006/relationships/image" Target="../media/image1820.png"/><Relationship Id="rId5" Type="http://schemas.openxmlformats.org/officeDocument/2006/relationships/image" Target="../media/image1750.png"/><Relationship Id="rId15" Type="http://schemas.openxmlformats.org/officeDocument/2006/relationships/image" Target="../media/image186.png"/><Relationship Id="rId23" Type="http://schemas.openxmlformats.org/officeDocument/2006/relationships/image" Target="../media/image195.png"/><Relationship Id="rId10" Type="http://schemas.openxmlformats.org/officeDocument/2006/relationships/image" Target="../media/image1800.png"/><Relationship Id="rId19" Type="http://schemas.openxmlformats.org/officeDocument/2006/relationships/image" Target="../media/image190.png"/><Relationship Id="rId4" Type="http://schemas.openxmlformats.org/officeDocument/2006/relationships/image" Target="../media/image1740.png"/><Relationship Id="rId9" Type="http://schemas.openxmlformats.org/officeDocument/2006/relationships/image" Target="../media/image1790.png"/><Relationship Id="rId14" Type="http://schemas.openxmlformats.org/officeDocument/2006/relationships/image" Target="../media/image185.png"/><Relationship Id="rId22" Type="http://schemas.openxmlformats.org/officeDocument/2006/relationships/image" Target="../media/image1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98.png"/><Relationship Id="rId5" Type="http://schemas.microsoft.com/office/2011/relationships/inkAction" Target="../ink/inkAction21.xml"/><Relationship Id="rId4" Type="http://schemas.openxmlformats.org/officeDocument/2006/relationships/image" Target="../media/image1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20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7" Type="http://schemas.openxmlformats.org/officeDocument/2006/relationships/image" Target="../media/image2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microsoft.com/office/2011/relationships/inkAction" Target="../ink/inkAction22.xml"/><Relationship Id="rId5" Type="http://schemas.openxmlformats.org/officeDocument/2006/relationships/image" Target="../media/image2020.png"/><Relationship Id="rId4" Type="http://schemas.openxmlformats.org/officeDocument/2006/relationships/image" Target="../media/image20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3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11/relationships/inkAction" Target="../ink/inkAction23.xml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080.png"/><Relationship Id="rId4" Type="http://schemas.openxmlformats.org/officeDocument/2006/relationships/image" Target="../media/image20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2140.png"/><Relationship Id="rId5" Type="http://schemas.openxmlformats.org/officeDocument/2006/relationships/image" Target="../media/image2130.png"/><Relationship Id="rId4" Type="http://schemas.openxmlformats.org/officeDocument/2006/relationships/image" Target="../media/image2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0.png"/><Relationship Id="rId7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microsoft.com/office/2011/relationships/inkAction" Target="../ink/inkAction24.xml"/><Relationship Id="rId5" Type="http://schemas.openxmlformats.org/officeDocument/2006/relationships/image" Target="../media/image215.png"/><Relationship Id="rId4" Type="http://schemas.openxmlformats.org/officeDocument/2006/relationships/image" Target="../media/image21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11/relationships/inkAction" Target="../ink/inkAction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0.png"/><Relationship Id="rId7" Type="http://schemas.microsoft.com/office/2011/relationships/inkAction" Target="../ink/inkAction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uwindsor.ca/etd/5652/" TargetMode="External"/><Relationship Id="rId7" Type="http://schemas.openxmlformats.org/officeDocument/2006/relationships/image" Target="../media/image2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microsoft.com/office/2011/relationships/inkAction" Target="../ink/inkAction2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1/relationships/inkAction" Target="../ink/inkAction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2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0.png"/><Relationship Id="rId7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microsoft.com/office/2011/relationships/inkAction" Target="../ink/inkAction29.xml"/><Relationship Id="rId5" Type="http://schemas.openxmlformats.org/officeDocument/2006/relationships/image" Target="../media/image2360.png"/><Relationship Id="rId4" Type="http://schemas.openxmlformats.org/officeDocument/2006/relationships/image" Target="../media/image23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4.png"/><Relationship Id="rId3" Type="http://schemas.openxmlformats.org/officeDocument/2006/relationships/image" Target="../media/image2370.png"/><Relationship Id="rId21" Type="http://schemas.openxmlformats.org/officeDocument/2006/relationships/image" Target="../media/image257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2.png"/><Relationship Id="rId20" Type="http://schemas.openxmlformats.org/officeDocument/2006/relationships/image" Target="../media/image256.png"/><Relationship Id="rId1" Type="http://schemas.openxmlformats.org/officeDocument/2006/relationships/tags" Target="../tags/tag44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39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10" Type="http://schemas.openxmlformats.org/officeDocument/2006/relationships/image" Target="../media/image245.png"/><Relationship Id="rId19" Type="http://schemas.openxmlformats.org/officeDocument/2006/relationships/image" Target="../media/image255.png"/><Relationship Id="rId4" Type="http://schemas.openxmlformats.org/officeDocument/2006/relationships/image" Target="../media/image2380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microsoft.com/office/2011/relationships/inkAction" Target="../ink/inkAction3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80.png"/><Relationship Id="rId7" Type="http://schemas.microsoft.com/office/2011/relationships/inkAction" Target="../ink/inkAction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257.png"/><Relationship Id="rId5" Type="http://schemas.openxmlformats.org/officeDocument/2006/relationships/image" Target="../media/image2370.png"/><Relationship Id="rId4" Type="http://schemas.openxmlformats.org/officeDocument/2006/relationships/image" Target="../media/image2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microsoft.com/office/2011/relationships/inkAction" Target="../ink/inkAction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microsoft.com/office/2011/relationships/inkAction" Target="../ink/inkAction32.xml"/><Relationship Id="rId4" Type="http://schemas.openxmlformats.org/officeDocument/2006/relationships/image" Target="../media/image2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microsoft.com/office/2011/relationships/inkAction" Target="../ink/inkAction33.xml"/><Relationship Id="rId5" Type="http://schemas.openxmlformats.org/officeDocument/2006/relationships/image" Target="../media/image266.png"/><Relationship Id="rId4" Type="http://schemas.openxmlformats.org/officeDocument/2006/relationships/image" Target="../media/image26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26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36.png"/><Relationship Id="rId7" Type="http://schemas.microsoft.com/office/2011/relationships/inkAction" Target="../ink/inkAction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0.png"/><Relationship Id="rId7" Type="http://schemas.openxmlformats.org/officeDocument/2006/relationships/image" Target="../media/image280.png"/><Relationship Id="rId2" Type="http://schemas.openxmlformats.org/officeDocument/2006/relationships/image" Target="../media/image2760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35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8.png"/><Relationship Id="rId7" Type="http://schemas.openxmlformats.org/officeDocument/2006/relationships/image" Target="../media/image284.png"/><Relationship Id="rId12" Type="http://schemas.openxmlformats.org/officeDocument/2006/relationships/image" Target="../media/image28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0.png"/><Relationship Id="rId1" Type="http://schemas.openxmlformats.org/officeDocument/2006/relationships/tags" Target="../tags/tag49.xml"/><Relationship Id="rId6" Type="http://schemas.openxmlformats.org/officeDocument/2006/relationships/image" Target="../media/image283.png"/><Relationship Id="rId11" Type="http://schemas.openxmlformats.org/officeDocument/2006/relationships/image" Target="../media/image286.png"/><Relationship Id="rId5" Type="http://schemas.openxmlformats.org/officeDocument/2006/relationships/image" Target="../media/image282.png"/><Relationship Id="rId15" Type="http://schemas.microsoft.com/office/2011/relationships/inkAction" Target="../ink/inkAction36.xml"/><Relationship Id="rId4" Type="http://schemas.openxmlformats.org/officeDocument/2006/relationships/image" Target="../media/image281.png"/><Relationship Id="rId14" Type="http://schemas.openxmlformats.org/officeDocument/2006/relationships/image" Target="../media/image28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901.png"/><Relationship Id="rId7" Type="http://schemas.openxmlformats.org/officeDocument/2006/relationships/image" Target="../media/image23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294.png"/><Relationship Id="rId11" Type="http://schemas.openxmlformats.org/officeDocument/2006/relationships/image" Target="../media/image296.png"/><Relationship Id="rId5" Type="http://schemas.openxmlformats.org/officeDocument/2006/relationships/image" Target="../media/image293.png"/><Relationship Id="rId10" Type="http://schemas.openxmlformats.org/officeDocument/2006/relationships/image" Target="../media/image288.png"/><Relationship Id="rId4" Type="http://schemas.openxmlformats.org/officeDocument/2006/relationships/image" Target="../media/image292.png"/><Relationship Id="rId9" Type="http://schemas.openxmlformats.org/officeDocument/2006/relationships/image" Target="../media/image28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10" Type="http://schemas.openxmlformats.org/officeDocument/2006/relationships/image" Target="../media/image303.png"/><Relationship Id="rId4" Type="http://schemas.openxmlformats.org/officeDocument/2006/relationships/image" Target="../media/image298.png"/><Relationship Id="rId9" Type="http://schemas.microsoft.com/office/2011/relationships/inkAction" Target="../ink/inkAction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microsoft.com/office/2017/06/relationships/model3d" Target="../media/model3d1.glb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307.png"/><Relationship Id="rId5" Type="http://schemas.openxmlformats.org/officeDocument/2006/relationships/image" Target="../media/image132.png"/><Relationship Id="rId10" Type="http://schemas.openxmlformats.org/officeDocument/2006/relationships/image" Target="../media/image309.png"/><Relationship Id="rId4" Type="http://schemas.openxmlformats.org/officeDocument/2006/relationships/image" Target="../media/image63.png"/><Relationship Id="rId9" Type="http://schemas.microsoft.com/office/2011/relationships/inkAction" Target="../ink/inkAction3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microsoft.com/office/2011/relationships/inkAction" Target="../ink/inkAction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Relationship Id="rId9" Type="http://schemas.microsoft.com/office/2011/relationships/inkAction" Target="../ink/inkAction3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27.png"/><Relationship Id="rId7" Type="http://schemas.openxmlformats.org/officeDocument/2006/relationships/image" Target="../media/image333.png"/><Relationship Id="rId12" Type="http://schemas.openxmlformats.org/officeDocument/2006/relationships/image" Target="../media/image33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9.png"/><Relationship Id="rId1" Type="http://schemas.openxmlformats.org/officeDocument/2006/relationships/tags" Target="../tags/tag57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5" Type="http://schemas.openxmlformats.org/officeDocument/2006/relationships/image" Target="../media/image331.png"/><Relationship Id="rId15" Type="http://schemas.microsoft.com/office/2011/relationships/inkAction" Target="../ink/inkAction40.xml"/><Relationship Id="rId10" Type="http://schemas.openxmlformats.org/officeDocument/2006/relationships/image" Target="../media/image336.png"/><Relationship Id="rId4" Type="http://schemas.openxmlformats.org/officeDocument/2006/relationships/image" Target="../media/image3302.png"/><Relationship Id="rId9" Type="http://schemas.openxmlformats.org/officeDocument/2006/relationships/image" Target="../media/image335.png"/><Relationship Id="rId14" Type="http://schemas.openxmlformats.org/officeDocument/2006/relationships/image" Target="../media/image32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40.png"/><Relationship Id="rId7" Type="http://schemas.microsoft.com/office/2011/relationships/inkAction" Target="../ink/inkAction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2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11/relationships/inkAction" Target="../ink/inkAction43.xml"/><Relationship Id="rId3" Type="http://schemas.openxmlformats.org/officeDocument/2006/relationships/image" Target="../media/image347.png"/><Relationship Id="rId7" Type="http://schemas.openxmlformats.org/officeDocument/2006/relationships/image" Target="../media/image3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microsoft.com/office/2011/relationships/inkAction" Target="../ink/inkAction42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Relationship Id="rId9" Type="http://schemas.openxmlformats.org/officeDocument/2006/relationships/image" Target="../media/image3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7" Type="http://schemas.openxmlformats.org/officeDocument/2006/relationships/image" Target="../media/image3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microsoft.com/office/2011/relationships/inkAction" Target="../ink/inkAction44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7" Type="http://schemas.microsoft.com/office/2011/relationships/inkAction" Target="../ink/inkAction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3482.png"/><Relationship Id="rId5" Type="http://schemas.openxmlformats.org/officeDocument/2006/relationships/image" Target="../media/image344.png"/><Relationship Id="rId4" Type="http://schemas.openxmlformats.org/officeDocument/2006/relationships/image" Target="../media/image34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2.png"/><Relationship Id="rId7" Type="http://schemas.openxmlformats.org/officeDocument/2006/relationships/image" Target="../media/image3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microsoft.com/office/2011/relationships/inkAction" Target="../ink/inkAction46.xml"/><Relationship Id="rId5" Type="http://schemas.openxmlformats.org/officeDocument/2006/relationships/image" Target="../media/image3501.png"/><Relationship Id="rId4" Type="http://schemas.openxmlformats.org/officeDocument/2006/relationships/image" Target="../media/image3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microsoft.com/office/2011/relationships/inkAction" Target="../ink/inkAction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2.png"/><Relationship Id="rId7" Type="http://schemas.openxmlformats.org/officeDocument/2006/relationships/image" Target="../media/image3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microsoft.com/office/2011/relationships/inkAction" Target="../ink/inkAction47.xml"/><Relationship Id="rId5" Type="http://schemas.openxmlformats.org/officeDocument/2006/relationships/image" Target="../media/image3531.png"/><Relationship Id="rId4" Type="http://schemas.openxmlformats.org/officeDocument/2006/relationships/image" Target="../media/image35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0.png"/><Relationship Id="rId7" Type="http://schemas.openxmlformats.org/officeDocument/2006/relationships/image" Target="../media/image3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microsoft.com/office/2011/relationships/inkAction" Target="../ink/inkAction48.xm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359.png"/><Relationship Id="rId4" Type="http://schemas.microsoft.com/office/2011/relationships/inkAction" Target="../ink/inkAction4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362.png"/><Relationship Id="rId5" Type="http://schemas.microsoft.com/office/2011/relationships/inkAction" Target="../ink/inkAction50.xml"/><Relationship Id="rId4" Type="http://schemas.openxmlformats.org/officeDocument/2006/relationships/image" Target="../media/image361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9.png"/><Relationship Id="rId3" Type="http://schemas.openxmlformats.org/officeDocument/2006/relationships/image" Target="../media/image2950.png"/><Relationship Id="rId7" Type="http://schemas.openxmlformats.org/officeDocument/2006/relationships/image" Target="../media/image372.png"/><Relationship Id="rId12" Type="http://schemas.openxmlformats.org/officeDocument/2006/relationships/image" Target="../media/image3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371.png"/><Relationship Id="rId11" Type="http://schemas.openxmlformats.org/officeDocument/2006/relationships/image" Target="../media/image377.png"/><Relationship Id="rId5" Type="http://schemas.openxmlformats.org/officeDocument/2006/relationships/image" Target="../media/image370.png"/><Relationship Id="rId10" Type="http://schemas.openxmlformats.org/officeDocument/2006/relationships/image" Target="../media/image376.png"/><Relationship Id="rId4" Type="http://schemas.openxmlformats.org/officeDocument/2006/relationships/image" Target="../media/image369.png"/><Relationship Id="rId9" Type="http://schemas.openxmlformats.org/officeDocument/2006/relationships/image" Target="../media/image375.png"/><Relationship Id="rId14" Type="http://schemas.openxmlformats.org/officeDocument/2006/relationships/image" Target="../media/image3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79.png"/><Relationship Id="rId3" Type="http://schemas.openxmlformats.org/officeDocument/2006/relationships/image" Target="../media/image2950.png"/><Relationship Id="rId7" Type="http://schemas.openxmlformats.org/officeDocument/2006/relationships/image" Target="../media/image372.png"/><Relationship Id="rId12" Type="http://schemas.openxmlformats.org/officeDocument/2006/relationships/image" Target="../media/image38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6.png"/><Relationship Id="rId1" Type="http://schemas.openxmlformats.org/officeDocument/2006/relationships/tags" Target="../tags/tag69.xml"/><Relationship Id="rId6" Type="http://schemas.openxmlformats.org/officeDocument/2006/relationships/image" Target="../media/image371.png"/><Relationship Id="rId11" Type="http://schemas.openxmlformats.org/officeDocument/2006/relationships/image" Target="../media/image384.png"/><Relationship Id="rId5" Type="http://schemas.openxmlformats.org/officeDocument/2006/relationships/image" Target="../media/image370.png"/><Relationship Id="rId15" Type="http://schemas.microsoft.com/office/2011/relationships/inkAction" Target="../ink/inkAction51.xml"/><Relationship Id="rId10" Type="http://schemas.openxmlformats.org/officeDocument/2006/relationships/image" Target="../media/image383.png"/><Relationship Id="rId4" Type="http://schemas.openxmlformats.org/officeDocument/2006/relationships/image" Target="../media/image369.png"/><Relationship Id="rId9" Type="http://schemas.openxmlformats.org/officeDocument/2006/relationships/image" Target="../media/image382.png"/><Relationship Id="rId14" Type="http://schemas.openxmlformats.org/officeDocument/2006/relationships/image" Target="../media/image3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3700.png"/><Relationship Id="rId4" Type="http://schemas.microsoft.com/office/2011/relationships/inkAction" Target="../ink/inkAction5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1.png"/><Relationship Id="rId7" Type="http://schemas.openxmlformats.org/officeDocument/2006/relationships/image" Target="../media/image37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microsoft.com/office/2011/relationships/inkAction" Target="../ink/inkAction53.xml"/><Relationship Id="rId5" Type="http://schemas.openxmlformats.org/officeDocument/2006/relationships/image" Target="../media/image68.png"/><Relationship Id="rId4" Type="http://schemas.openxmlformats.org/officeDocument/2006/relationships/image" Target="../media/image349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1.png"/><Relationship Id="rId3" Type="http://schemas.openxmlformats.org/officeDocument/2006/relationships/image" Target="../media/image3741.png"/><Relationship Id="rId7" Type="http://schemas.microsoft.com/office/2011/relationships/inkAction" Target="../ink/inkAction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3771.png"/><Relationship Id="rId5" Type="http://schemas.openxmlformats.org/officeDocument/2006/relationships/image" Target="../media/image3761.png"/><Relationship Id="rId4" Type="http://schemas.openxmlformats.org/officeDocument/2006/relationships/image" Target="../media/image37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microsoft.com/office/2011/relationships/inkAction" Target="../ink/inkAction5.xml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1.png"/><Relationship Id="rId13" Type="http://schemas.openxmlformats.org/officeDocument/2006/relationships/image" Target="../media/image388.png"/><Relationship Id="rId18" Type="http://schemas.microsoft.com/office/2011/relationships/inkAction" Target="../ink/inkAction55.xml"/><Relationship Id="rId3" Type="http://schemas.openxmlformats.org/officeDocument/2006/relationships/image" Target="../media/image3710.png"/><Relationship Id="rId7" Type="http://schemas.openxmlformats.org/officeDocument/2006/relationships/image" Target="../media/image3820.png"/><Relationship Id="rId12" Type="http://schemas.openxmlformats.org/officeDocument/2006/relationships/image" Target="../media/image3872.png"/><Relationship Id="rId17" Type="http://schemas.openxmlformats.org/officeDocument/2006/relationships/image" Target="../media/image39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91.png"/><Relationship Id="rId1" Type="http://schemas.openxmlformats.org/officeDocument/2006/relationships/tags" Target="../tags/tag74.xml"/><Relationship Id="rId6" Type="http://schemas.openxmlformats.org/officeDocument/2006/relationships/image" Target="../media/image3811.png"/><Relationship Id="rId11" Type="http://schemas.openxmlformats.org/officeDocument/2006/relationships/image" Target="../media/image3862.png"/><Relationship Id="rId5" Type="http://schemas.openxmlformats.org/officeDocument/2006/relationships/image" Target="../media/image3801.png"/><Relationship Id="rId15" Type="http://schemas.openxmlformats.org/officeDocument/2006/relationships/image" Target="../media/image390.png"/><Relationship Id="rId10" Type="http://schemas.openxmlformats.org/officeDocument/2006/relationships/image" Target="../media/image3850.png"/><Relationship Id="rId19" Type="http://schemas.openxmlformats.org/officeDocument/2006/relationships/image" Target="../media/image393.png"/><Relationship Id="rId4" Type="http://schemas.openxmlformats.org/officeDocument/2006/relationships/image" Target="../media/image3792.png"/><Relationship Id="rId9" Type="http://schemas.openxmlformats.org/officeDocument/2006/relationships/image" Target="../media/image3841.png"/><Relationship Id="rId14" Type="http://schemas.openxmlformats.org/officeDocument/2006/relationships/image" Target="../media/image389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11/relationships/inkAction" Target="../ink/inkAction56.xml"/><Relationship Id="rId3" Type="http://schemas.openxmlformats.org/officeDocument/2006/relationships/image" Target="../media/image3511.png"/><Relationship Id="rId7" Type="http://schemas.openxmlformats.org/officeDocument/2006/relationships/image" Target="../media/image38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3800.png"/><Relationship Id="rId37" Type="http://schemas.openxmlformats.org/officeDocument/2006/relationships/image" Target="../media/image3840.png"/><Relationship Id="rId5" Type="http://schemas.openxmlformats.org/officeDocument/2006/relationships/image" Target="../media/image3791.png"/><Relationship Id="rId36" Type="http://schemas.openxmlformats.org/officeDocument/2006/relationships/image" Target="../media/image3830.png"/><Relationship Id="rId4" Type="http://schemas.openxmlformats.org/officeDocument/2006/relationships/image" Target="../media/image35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34" Type="http://schemas.openxmlformats.org/officeDocument/2006/relationships/image" Target="../media/image397.png"/><Relationship Id="rId38" Type="http://schemas.openxmlformats.org/officeDocument/2006/relationships/image" Target="../media/image4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396.png"/><Relationship Id="rId5" Type="http://schemas.openxmlformats.org/officeDocument/2006/relationships/image" Target="../media/image3600.png"/><Relationship Id="rId36" Type="http://schemas.microsoft.com/office/2011/relationships/inkAction" Target="../ink/inkAction57.xml"/><Relationship Id="rId4" Type="http://schemas.openxmlformats.org/officeDocument/2006/relationships/image" Target="../media/image395.png"/><Relationship Id="rId35" Type="http://schemas.openxmlformats.org/officeDocument/2006/relationships/image" Target="../media/image39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4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microsoft.com/office/2011/relationships/inkAction" Target="../ink/inkAction58.xml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3" Type="http://schemas.openxmlformats.org/officeDocument/2006/relationships/image" Target="../media/image408.png"/><Relationship Id="rId7" Type="http://schemas.openxmlformats.org/officeDocument/2006/relationships/image" Target="../media/image413.png"/><Relationship Id="rId12" Type="http://schemas.openxmlformats.org/officeDocument/2006/relationships/image" Target="../media/image4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412.png"/><Relationship Id="rId11" Type="http://schemas.microsoft.com/office/2011/relationships/inkAction" Target="../ink/inkAction59.xml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4" Type="http://schemas.openxmlformats.org/officeDocument/2006/relationships/image" Target="../media/image409.png"/><Relationship Id="rId9" Type="http://schemas.openxmlformats.org/officeDocument/2006/relationships/image" Target="../media/image41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26" Type="http://schemas.openxmlformats.org/officeDocument/2006/relationships/image" Target="../media/image425.png"/><Relationship Id="rId3" Type="http://schemas.openxmlformats.org/officeDocument/2006/relationships/image" Target="../media/image394.png"/><Relationship Id="rId7" Type="http://schemas.openxmlformats.org/officeDocument/2006/relationships/image" Target="../media/image421.png"/><Relationship Id="rId25" Type="http://schemas.openxmlformats.org/officeDocument/2006/relationships/image" Target="../media/image424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4250.png"/><Relationship Id="rId1" Type="http://schemas.openxmlformats.org/officeDocument/2006/relationships/tags" Target="../tags/tag80.xml"/><Relationship Id="rId6" Type="http://schemas.openxmlformats.org/officeDocument/2006/relationships/image" Target="../media/image420.png"/><Relationship Id="rId24" Type="http://schemas.openxmlformats.org/officeDocument/2006/relationships/image" Target="../media/image423.png"/><Relationship Id="rId5" Type="http://schemas.openxmlformats.org/officeDocument/2006/relationships/image" Target="../media/image419.png"/><Relationship Id="rId23" Type="http://schemas.openxmlformats.org/officeDocument/2006/relationships/image" Target="../media/image4191.png"/><Relationship Id="rId28" Type="http://schemas.openxmlformats.org/officeDocument/2006/relationships/image" Target="../media/image4240.png"/><Relationship Id="rId4" Type="http://schemas.openxmlformats.org/officeDocument/2006/relationships/image" Target="../media/image418.png"/><Relationship Id="rId27" Type="http://schemas.openxmlformats.org/officeDocument/2006/relationships/image" Target="../media/image426.png"/><Relationship Id="rId30" Type="http://schemas.openxmlformats.org/officeDocument/2006/relationships/image" Target="../media/image426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061.png"/><Relationship Id="rId12" Type="http://schemas.openxmlformats.org/officeDocument/2006/relationships/image" Target="../media/image3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3051.png"/><Relationship Id="rId11" Type="http://schemas.openxmlformats.org/officeDocument/2006/relationships/image" Target="../media/image3121.png"/><Relationship Id="rId5" Type="http://schemas.openxmlformats.org/officeDocument/2006/relationships/image" Target="../media/image3041.png"/><Relationship Id="rId10" Type="http://schemas.openxmlformats.org/officeDocument/2006/relationships/image" Target="../media/image3091.png"/><Relationship Id="rId4" Type="http://schemas.openxmlformats.org/officeDocument/2006/relationships/image" Target="../media/image427.png"/><Relationship Id="rId9" Type="http://schemas.openxmlformats.org/officeDocument/2006/relationships/image" Target="../media/image30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4" Type="http://schemas.openxmlformats.org/officeDocument/2006/relationships/image" Target="../media/image42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430.png"/><Relationship Id="rId7" Type="http://schemas.openxmlformats.org/officeDocument/2006/relationships/image" Target="../media/image4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Relationship Id="rId9" Type="http://schemas.openxmlformats.org/officeDocument/2006/relationships/image" Target="../media/image4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3130.png"/><Relationship Id="rId5" Type="http://schemas.openxmlformats.org/officeDocument/2006/relationships/image" Target="../media/image3120.png"/><Relationship Id="rId4" Type="http://schemas.openxmlformats.org/officeDocument/2006/relationships/image" Target="../media/image309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4" Type="http://schemas.openxmlformats.org/officeDocument/2006/relationships/image" Target="../media/image4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446.png"/><Relationship Id="rId5" Type="http://schemas.microsoft.com/office/2011/relationships/inkAction" Target="../ink/inkAction60.xml"/><Relationship Id="rId4" Type="http://schemas.openxmlformats.org/officeDocument/2006/relationships/image" Target="../media/image44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47.png"/><Relationship Id="rId7" Type="http://schemas.openxmlformats.org/officeDocument/2006/relationships/image" Target="../media/image4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451.png"/><Relationship Id="rId5" Type="http://schemas.openxmlformats.org/officeDocument/2006/relationships/image" Target="../media/image449.png"/><Relationship Id="rId4" Type="http://schemas.openxmlformats.org/officeDocument/2006/relationships/image" Target="../media/image448.png"/><Relationship Id="rId9" Type="http://schemas.openxmlformats.org/officeDocument/2006/relationships/image" Target="../media/image4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457.png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5" Type="http://schemas.openxmlformats.org/officeDocument/2006/relationships/image" Target="../media/image461.png"/><Relationship Id="rId4" Type="http://schemas.openxmlformats.org/officeDocument/2006/relationships/image" Target="../media/image45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85.png"/><Relationship Id="rId18" Type="http://schemas.openxmlformats.org/officeDocument/2006/relationships/image" Target="../media/image491.png"/><Relationship Id="rId21" Type="http://schemas.openxmlformats.org/officeDocument/2006/relationships/image" Target="../media/image493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17" Type="http://schemas.openxmlformats.org/officeDocument/2006/relationships/image" Target="../media/image48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8.png"/><Relationship Id="rId20" Type="http://schemas.microsoft.com/office/2011/relationships/inkAction" Target="../ink/inkAction61.xml"/><Relationship Id="rId1" Type="http://schemas.openxmlformats.org/officeDocument/2006/relationships/tags" Target="../tags/tag91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5" Type="http://schemas.openxmlformats.org/officeDocument/2006/relationships/image" Target="../media/image477.png"/><Relationship Id="rId15" Type="http://schemas.openxmlformats.org/officeDocument/2006/relationships/image" Target="../media/image487.png"/><Relationship Id="rId10" Type="http://schemas.openxmlformats.org/officeDocument/2006/relationships/image" Target="../media/image482.png"/><Relationship Id="rId19" Type="http://schemas.openxmlformats.org/officeDocument/2006/relationships/image" Target="../media/image492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Relationship Id="rId14" Type="http://schemas.openxmlformats.org/officeDocument/2006/relationships/image" Target="../media/image48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497.png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9F2A0-0F13-B9A2-688D-68A82F5A1D13}"/>
              </a:ext>
            </a:extLst>
          </p:cNvPr>
          <p:cNvSpPr/>
          <p:nvPr/>
        </p:nvSpPr>
        <p:spPr>
          <a:xfrm>
            <a:off x="3938884" y="4870980"/>
            <a:ext cx="8251436" cy="20701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1D1231-A839-CB90-00C1-3757F63D43EC}"/>
              </a:ext>
            </a:extLst>
          </p:cNvPr>
          <p:cNvGrpSpPr/>
          <p:nvPr/>
        </p:nvGrpSpPr>
        <p:grpSpPr>
          <a:xfrm>
            <a:off x="5253511" y="3920390"/>
            <a:ext cx="5700866" cy="1027318"/>
            <a:chOff x="5288930" y="3617280"/>
            <a:chExt cx="5072358" cy="91405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DA7F54-0DAE-31C5-42B1-4547CF5AD592}"/>
                </a:ext>
              </a:extLst>
            </p:cNvPr>
            <p:cNvSpPr/>
            <p:nvPr/>
          </p:nvSpPr>
          <p:spPr>
            <a:xfrm>
              <a:off x="5288930" y="3617281"/>
              <a:ext cx="914056" cy="914056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170B080-03CC-2CF2-BC96-291C6EC9769E}"/>
                </a:ext>
              </a:extLst>
            </p:cNvPr>
            <p:cNvSpPr/>
            <p:nvPr/>
          </p:nvSpPr>
          <p:spPr>
            <a:xfrm>
              <a:off x="7368081" y="3617281"/>
              <a:ext cx="914056" cy="914056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9ED04B-F6BE-B6D5-1B00-B446902A65C6}"/>
                </a:ext>
              </a:extLst>
            </p:cNvPr>
            <p:cNvSpPr/>
            <p:nvPr/>
          </p:nvSpPr>
          <p:spPr>
            <a:xfrm>
              <a:off x="9447232" y="3617280"/>
              <a:ext cx="914056" cy="914056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C479A54-DB5D-11AF-563E-DB0B672C7CC6}"/>
              </a:ext>
            </a:extLst>
          </p:cNvPr>
          <p:cNvSpPr/>
          <p:nvPr/>
        </p:nvSpPr>
        <p:spPr>
          <a:xfrm>
            <a:off x="4092497" y="1507362"/>
            <a:ext cx="8097821" cy="257958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AF915C-5B83-33C6-E94C-021DF3C8018B}"/>
              </a:ext>
            </a:extLst>
          </p:cNvPr>
          <p:cNvSpPr txBox="1"/>
          <p:nvPr/>
        </p:nvSpPr>
        <p:spPr>
          <a:xfrm>
            <a:off x="4397327" y="1568997"/>
            <a:ext cx="76517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600" b="1" dirty="0">
                <a:solidFill>
                  <a:srgbClr val="FF0000"/>
                </a:solidFill>
              </a:rPr>
              <a:t>Minimal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8F151C-232E-B6D8-001D-4A2FEF7A820B}"/>
              </a:ext>
            </a:extLst>
          </p:cNvPr>
          <p:cNvSpPr txBox="1"/>
          <p:nvPr/>
        </p:nvSpPr>
        <p:spPr>
          <a:xfrm>
            <a:off x="4194549" y="4870981"/>
            <a:ext cx="79957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800" b="1" dirty="0">
                <a:solidFill>
                  <a:srgbClr val="002060"/>
                </a:solidFill>
              </a:rPr>
              <a:t>Left Ideals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8EC190-4FA2-740F-DFC7-27F66EA35D3A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13C4AB6-BBEA-6784-01C1-13D5627FC6F3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CDFF"/>
            </a:solidFill>
            <a:ln w="190500">
              <a:solidFill>
                <a:srgbClr val="004A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DA975F-E268-BDC5-7240-7EA7B046245F}"/>
                </a:ext>
              </a:extLst>
            </p:cNvPr>
            <p:cNvSpPr txBox="1"/>
            <p:nvPr/>
          </p:nvSpPr>
          <p:spPr>
            <a:xfrm>
              <a:off x="10544958" y="203084"/>
              <a:ext cx="1645002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14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7153C4F-B527-CDA7-B9B8-43999E9A254F}"/>
              </a:ext>
            </a:extLst>
          </p:cNvPr>
          <p:cNvGrpSpPr/>
          <p:nvPr/>
        </p:nvGrpSpPr>
        <p:grpSpPr>
          <a:xfrm>
            <a:off x="411162" y="1581112"/>
            <a:ext cx="4271215" cy="4784991"/>
            <a:chOff x="411162" y="1581112"/>
            <a:chExt cx="4271215" cy="47849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21D449-C169-04F3-F5DA-6B87F5F9C321}"/>
                </a:ext>
              </a:extLst>
            </p:cNvPr>
            <p:cNvGrpSpPr/>
            <p:nvPr/>
          </p:nvGrpSpPr>
          <p:grpSpPr>
            <a:xfrm>
              <a:off x="411162" y="1581112"/>
              <a:ext cx="4271215" cy="4784991"/>
              <a:chOff x="1036911" y="1331760"/>
              <a:chExt cx="4271215" cy="4784991"/>
            </a:xfrm>
          </p:grpSpPr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9E9B4BD5-1123-41D4-6B66-1603DC4E2D01}"/>
                  </a:ext>
                </a:extLst>
              </p:cNvPr>
              <p:cNvSpPr/>
              <p:nvPr/>
            </p:nvSpPr>
            <p:spPr>
              <a:xfrm rot="8100000">
                <a:off x="1327628" y="2136253"/>
                <a:ext cx="3980498" cy="3980498"/>
              </a:xfrm>
              <a:prstGeom prst="arc">
                <a:avLst>
                  <a:gd name="adj1" fmla="val 15649385"/>
                  <a:gd name="adj2" fmla="val 11968389"/>
                </a:avLst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2C8BE88-CA67-1968-1B9A-DBA6AF79B360}"/>
                  </a:ext>
                </a:extLst>
              </p:cNvPr>
              <p:cNvGrpSpPr/>
              <p:nvPr/>
            </p:nvGrpSpPr>
            <p:grpSpPr>
              <a:xfrm>
                <a:off x="3244314" y="2485899"/>
                <a:ext cx="768900" cy="1046045"/>
                <a:chOff x="3244314" y="2485899"/>
                <a:chExt cx="768900" cy="104604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0798E0D5-FBD1-7940-F29B-FE2A8E9C70F8}"/>
                    </a:ext>
                  </a:extLst>
                </p:cNvPr>
                <p:cNvGrpSpPr/>
                <p:nvPr/>
              </p:nvGrpSpPr>
              <p:grpSpPr>
                <a:xfrm>
                  <a:off x="3244314" y="2485899"/>
                  <a:ext cx="703522" cy="1046045"/>
                  <a:chOff x="3244314" y="2485899"/>
                  <a:chExt cx="703522" cy="1046045"/>
                </a:xfrm>
              </p:grpSpPr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AFB7E6FA-6AD2-2EE4-5401-81791B15F83E}"/>
                      </a:ext>
                    </a:extLst>
                  </p:cNvPr>
                  <p:cNvSpPr/>
                  <p:nvPr/>
                </p:nvSpPr>
                <p:spPr>
                  <a:xfrm>
                    <a:off x="3385255" y="2578418"/>
                    <a:ext cx="462915" cy="95352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" name="Isosceles Triangle 5">
                    <a:extLst>
                      <a:ext uri="{FF2B5EF4-FFF2-40B4-BE49-F238E27FC236}">
                        <a16:creationId xmlns:a16="http://schemas.microsoft.com/office/drawing/2014/main" id="{BCD0FA45-EC2D-43A4-49C2-CD78495B9D6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14522" y="2868982"/>
                    <a:ext cx="431982" cy="372398"/>
                  </a:xfrm>
                  <a:prstGeom prst="triangle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" name="Freeform: Shape 6">
                    <a:extLst>
                      <a:ext uri="{FF2B5EF4-FFF2-40B4-BE49-F238E27FC236}">
                        <a16:creationId xmlns:a16="http://schemas.microsoft.com/office/drawing/2014/main" id="{8C718666-31FC-30BA-EDB0-F27F6BC8E7A7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3551334" y="2485899"/>
                    <a:ext cx="396502" cy="178685"/>
                  </a:xfrm>
                  <a:custGeom>
                    <a:avLst/>
                    <a:gdLst>
                      <a:gd name="connsiteX0" fmla="*/ 0 w 396502"/>
                      <a:gd name="connsiteY0" fmla="*/ 95088 h 300828"/>
                      <a:gd name="connsiteX1" fmla="*/ 251460 w 396502"/>
                      <a:gd name="connsiteY1" fmla="*/ 87468 h 300828"/>
                      <a:gd name="connsiteX2" fmla="*/ 396240 w 396502"/>
                      <a:gd name="connsiteY2" fmla="*/ 3648 h 300828"/>
                      <a:gd name="connsiteX3" fmla="*/ 281940 w 396502"/>
                      <a:gd name="connsiteY3" fmla="*/ 224628 h 300828"/>
                      <a:gd name="connsiteX4" fmla="*/ 99060 w 396502"/>
                      <a:gd name="connsiteY4" fmla="*/ 300828 h 300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502" h="300828">
                        <a:moveTo>
                          <a:pt x="0" y="95088"/>
                        </a:moveTo>
                        <a:cubicBezTo>
                          <a:pt x="92710" y="98898"/>
                          <a:pt x="185420" y="102708"/>
                          <a:pt x="251460" y="87468"/>
                        </a:cubicBezTo>
                        <a:cubicBezTo>
                          <a:pt x="317500" y="72228"/>
                          <a:pt x="391160" y="-19212"/>
                          <a:pt x="396240" y="3648"/>
                        </a:cubicBezTo>
                        <a:cubicBezTo>
                          <a:pt x="401320" y="26508"/>
                          <a:pt x="331470" y="175098"/>
                          <a:pt x="281940" y="224628"/>
                        </a:cubicBezTo>
                        <a:cubicBezTo>
                          <a:pt x="232410" y="274158"/>
                          <a:pt x="165735" y="287493"/>
                          <a:pt x="99060" y="300828"/>
                        </a:cubicBez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05C8B707-AA5B-49B8-317C-0E7266330F26}"/>
                    </a:ext>
                  </a:extLst>
                </p:cNvPr>
                <p:cNvSpPr/>
                <p:nvPr/>
              </p:nvSpPr>
              <p:spPr>
                <a:xfrm>
                  <a:off x="3616712" y="2535450"/>
                  <a:ext cx="396502" cy="178685"/>
                </a:xfrm>
                <a:custGeom>
                  <a:avLst/>
                  <a:gdLst>
                    <a:gd name="connsiteX0" fmla="*/ 0 w 396502"/>
                    <a:gd name="connsiteY0" fmla="*/ 95088 h 300828"/>
                    <a:gd name="connsiteX1" fmla="*/ 251460 w 396502"/>
                    <a:gd name="connsiteY1" fmla="*/ 87468 h 300828"/>
                    <a:gd name="connsiteX2" fmla="*/ 396240 w 396502"/>
                    <a:gd name="connsiteY2" fmla="*/ 3648 h 300828"/>
                    <a:gd name="connsiteX3" fmla="*/ 281940 w 396502"/>
                    <a:gd name="connsiteY3" fmla="*/ 224628 h 300828"/>
                    <a:gd name="connsiteX4" fmla="*/ 99060 w 396502"/>
                    <a:gd name="connsiteY4" fmla="*/ 300828 h 300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502" h="300828">
                      <a:moveTo>
                        <a:pt x="0" y="95088"/>
                      </a:moveTo>
                      <a:cubicBezTo>
                        <a:pt x="92710" y="98898"/>
                        <a:pt x="185420" y="102708"/>
                        <a:pt x="251460" y="87468"/>
                      </a:cubicBezTo>
                      <a:cubicBezTo>
                        <a:pt x="317500" y="72228"/>
                        <a:pt x="391160" y="-19212"/>
                        <a:pt x="396240" y="3648"/>
                      </a:cubicBezTo>
                      <a:cubicBezTo>
                        <a:pt x="401320" y="26508"/>
                        <a:pt x="331470" y="175098"/>
                        <a:pt x="281940" y="224628"/>
                      </a:cubicBezTo>
                      <a:cubicBezTo>
                        <a:pt x="232410" y="274158"/>
                        <a:pt x="165735" y="287493"/>
                        <a:pt x="99060" y="300828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9D60DBE-731D-98C3-F975-3CBC9E4DE1CD}"/>
                  </a:ext>
                </a:extLst>
              </p:cNvPr>
              <p:cNvGrpSpPr/>
              <p:nvPr/>
            </p:nvGrpSpPr>
            <p:grpSpPr>
              <a:xfrm>
                <a:off x="1036911" y="1331760"/>
                <a:ext cx="2027348" cy="2385201"/>
                <a:chOff x="1036911" y="1331760"/>
                <a:chExt cx="2027348" cy="2385201"/>
              </a:xfrm>
            </p:grpSpPr>
            <p:sp>
              <p:nvSpPr>
                <p:cNvPr id="20" name="Trapezoid 19">
                  <a:extLst>
                    <a:ext uri="{FF2B5EF4-FFF2-40B4-BE49-F238E27FC236}">
                      <a16:creationId xmlns:a16="http://schemas.microsoft.com/office/drawing/2014/main" id="{1A3CA8D3-F7DE-9845-CA32-AB18B145DF8A}"/>
                    </a:ext>
                  </a:extLst>
                </p:cNvPr>
                <p:cNvSpPr/>
                <p:nvPr/>
              </p:nvSpPr>
              <p:spPr>
                <a:xfrm rot="2700000">
                  <a:off x="870090" y="2731730"/>
                  <a:ext cx="1152052" cy="818410"/>
                </a:xfrm>
                <a:prstGeom prst="trapezoid">
                  <a:avLst>
                    <a:gd name="adj" fmla="val 40636"/>
                  </a:avLst>
                </a:prstGeom>
                <a:solidFill>
                  <a:srgbClr val="FF0000"/>
                </a:solidFill>
                <a:ln w="762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Trapezoid 20">
                  <a:extLst>
                    <a:ext uri="{FF2B5EF4-FFF2-40B4-BE49-F238E27FC236}">
                      <a16:creationId xmlns:a16="http://schemas.microsoft.com/office/drawing/2014/main" id="{92C04C50-6EC0-FCC9-F363-9BCDD2ECC963}"/>
                    </a:ext>
                  </a:extLst>
                </p:cNvPr>
                <p:cNvSpPr/>
                <p:nvPr/>
              </p:nvSpPr>
              <p:spPr>
                <a:xfrm rot="13500000">
                  <a:off x="2079028" y="1498581"/>
                  <a:ext cx="1152052" cy="818410"/>
                </a:xfrm>
                <a:prstGeom prst="trapezoid">
                  <a:avLst>
                    <a:gd name="adj" fmla="val 40636"/>
                  </a:avLst>
                </a:prstGeom>
                <a:solidFill>
                  <a:srgbClr val="FF0000"/>
                </a:solidFill>
                <a:ln w="762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59E1AF5E-4A4C-F76F-D0E5-E98F6928C142}"/>
                    </a:ext>
                  </a:extLst>
                </p:cNvPr>
                <p:cNvSpPr/>
                <p:nvPr/>
              </p:nvSpPr>
              <p:spPr>
                <a:xfrm rot="18900000">
                  <a:off x="1583161" y="2235042"/>
                  <a:ext cx="914400" cy="600815"/>
                </a:xfrm>
                <a:prstGeom prst="roundRect">
                  <a:avLst/>
                </a:prstGeom>
                <a:solidFill>
                  <a:srgbClr val="FF0000"/>
                </a:solidFill>
                <a:ln w="762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4855D5-C96D-9436-01DD-32EAFF548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1366" y="3501847"/>
              <a:ext cx="1858247" cy="88871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4EF902-CB6B-5DDC-5D6D-5BCB44662CAD}"/>
                </a:ext>
              </a:extLst>
            </p:cNvPr>
            <p:cNvCxnSpPr>
              <a:cxnSpLocks/>
            </p:cNvCxnSpPr>
            <p:nvPr/>
          </p:nvCxnSpPr>
          <p:spPr>
            <a:xfrm>
              <a:off x="2676048" y="4375854"/>
              <a:ext cx="1640227" cy="119865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713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12A6F-6516-A8BC-D562-26E36EBE7978}"/>
              </a:ext>
            </a:extLst>
          </p:cNvPr>
          <p:cNvGrpSpPr/>
          <p:nvPr/>
        </p:nvGrpSpPr>
        <p:grpSpPr>
          <a:xfrm>
            <a:off x="-852977" y="3184543"/>
            <a:ext cx="4130656" cy="3673457"/>
            <a:chOff x="-186227" y="3267683"/>
            <a:chExt cx="4130656" cy="36734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6F1A12-45C4-F4A1-F1C6-8BF540F5F052}"/>
                </a:ext>
              </a:extLst>
            </p:cNvPr>
            <p:cNvGrpSpPr/>
            <p:nvPr/>
          </p:nvGrpSpPr>
          <p:grpSpPr>
            <a:xfrm>
              <a:off x="-186227" y="3267683"/>
              <a:ext cx="4130656" cy="3673457"/>
              <a:chOff x="651649" y="3245138"/>
              <a:chExt cx="4130656" cy="367345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57066D-FD69-D4BD-A5BA-69F847042C31}"/>
                  </a:ext>
                </a:extLst>
              </p:cNvPr>
              <p:cNvSpPr/>
              <p:nvPr/>
            </p:nvSpPr>
            <p:spPr>
              <a:xfrm>
                <a:off x="651649" y="3364727"/>
                <a:ext cx="3937973" cy="355386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0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5B4C4A3-D83F-6AED-19D3-E684C299C1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8220" y="3505849"/>
                <a:ext cx="0" cy="1971123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2847541-58AD-B6D5-F2FB-B43296B40DC4}"/>
                      </a:ext>
                    </a:extLst>
                  </p:cNvPr>
                  <p:cNvSpPr txBox="1"/>
                  <p:nvPr/>
                </p:nvSpPr>
                <p:spPr>
                  <a:xfrm>
                    <a:off x="3655736" y="4229848"/>
                    <a:ext cx="1126569" cy="1201098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2847541-58AD-B6D5-F2FB-B43296B40D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5736" y="4229848"/>
                    <a:ext cx="1126569" cy="12010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675FC59-6854-BE4C-33A0-7A76C90EABD8}"/>
                      </a:ext>
                    </a:extLst>
                  </p:cNvPr>
                  <p:cNvSpPr txBox="1"/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675FC59-6854-BE4C-33A0-7A76C90EAB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2742260-0410-EF17-E0E0-B24F2EBE8DAD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944" y="5747873"/>
                    <a:ext cx="129713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2742260-0410-EF17-E0E0-B24F2EBE8D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944" y="5747873"/>
                    <a:ext cx="1297137" cy="11079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7A694D-46F6-6557-DE11-FB6B2FC88C0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590" y="5398316"/>
              <a:ext cx="1241894" cy="1314825"/>
            </a:xfrm>
            <a:prstGeom prst="straightConnector1">
              <a:avLst/>
            </a:prstGeom>
            <a:ln w="152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284CB1-67C5-7E09-0551-E501ED7FE5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54" y="5401550"/>
              <a:ext cx="2179945" cy="0"/>
            </a:xfrm>
            <a:prstGeom prst="straightConnector1">
              <a:avLst/>
            </a:prstGeom>
            <a:ln w="152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/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/>
                  <a:t>Clifford Algebra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blipFill>
                <a:blip r:embed="rId6"/>
                <a:stretch>
                  <a:fillRect l="-5029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/>
              <p:nvPr/>
            </p:nvSpPr>
            <p:spPr>
              <a:xfrm>
                <a:off x="425532" y="1281236"/>
                <a:ext cx="1035462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0070C0"/>
                    </a:solidFill>
                  </a:rPr>
                  <a:t>1 basis vector  </a:t>
                </a:r>
                <a:r>
                  <a:rPr lang="en-GB" sz="5400" dirty="0"/>
                  <a:t>that squares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5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FF0000"/>
                    </a:solidFill>
                  </a:rPr>
                  <a:t>3 basis vectors </a:t>
                </a:r>
                <a:r>
                  <a:rPr lang="en-GB" sz="5400" dirty="0"/>
                  <a:t>that square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32" y="1281236"/>
                <a:ext cx="10354629" cy="1754326"/>
              </a:xfrm>
              <a:prstGeom prst="rect">
                <a:avLst/>
              </a:prstGeom>
              <a:blipFill>
                <a:blip r:embed="rId7"/>
                <a:stretch>
                  <a:fillRect l="-2886" t="-9375" b="-204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B0DF0-0C43-80B1-4EA2-CDD4278993D5}"/>
              </a:ext>
            </a:extLst>
          </p:cNvPr>
          <p:cNvGrpSpPr/>
          <p:nvPr/>
        </p:nvGrpSpPr>
        <p:grpSpPr>
          <a:xfrm>
            <a:off x="7415643" y="2956584"/>
            <a:ext cx="4625488" cy="2706709"/>
            <a:chOff x="7415643" y="2956584"/>
            <a:chExt cx="4625488" cy="27067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3CE72D-0C6E-F162-73DA-B2E05E337751}"/>
                    </a:ext>
                  </a:extLst>
                </p:cNvPr>
                <p:cNvSpPr txBox="1"/>
                <p:nvPr/>
              </p:nvSpPr>
              <p:spPr>
                <a:xfrm>
                  <a:off x="7415643" y="3650050"/>
                  <a:ext cx="4625488" cy="20132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3CE72D-0C6E-F162-73DA-B2E05E337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643" y="3650050"/>
                  <a:ext cx="4625488" cy="20132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F15439-CF97-2263-20E8-6EDEB48D89D6}"/>
                </a:ext>
              </a:extLst>
            </p:cNvPr>
            <p:cNvSpPr txBox="1"/>
            <p:nvPr/>
          </p:nvSpPr>
          <p:spPr>
            <a:xfrm>
              <a:off x="8474045" y="2956584"/>
              <a:ext cx="279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(anti-commute)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C28E61-BD11-4960-E409-63897B781423}"/>
              </a:ext>
            </a:extLst>
          </p:cNvPr>
          <p:cNvGrpSpPr/>
          <p:nvPr/>
        </p:nvGrpSpPr>
        <p:grpSpPr>
          <a:xfrm>
            <a:off x="3755530" y="2943887"/>
            <a:ext cx="3279675" cy="3848088"/>
            <a:chOff x="3755530" y="2943887"/>
            <a:chExt cx="3279675" cy="3848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B9D512-E197-6E77-3739-73698F3A8138}"/>
                    </a:ext>
                  </a:extLst>
                </p:cNvPr>
                <p:cNvSpPr txBox="1"/>
                <p:nvPr/>
              </p:nvSpPr>
              <p:spPr>
                <a:xfrm>
                  <a:off x="3755530" y="3487994"/>
                  <a:ext cx="3279675" cy="33039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GB" sz="48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CA" sz="4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CA" sz="4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B9D512-E197-6E77-3739-73698F3A8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530" y="3487994"/>
                  <a:ext cx="3279675" cy="33039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A2C0A8-3D67-9DBC-93F3-3536061CD7AB}"/>
                </a:ext>
              </a:extLst>
            </p:cNvPr>
            <p:cNvSpPr txBox="1"/>
            <p:nvPr/>
          </p:nvSpPr>
          <p:spPr>
            <a:xfrm>
              <a:off x="4220472" y="2943887"/>
              <a:ext cx="22495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(unit length)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33691-8CB7-F131-FD1B-AB1897509544}"/>
              </a:ext>
            </a:extLst>
          </p:cNvPr>
          <p:cNvCxnSpPr>
            <a:cxnSpLocks/>
          </p:cNvCxnSpPr>
          <p:nvPr/>
        </p:nvCxnSpPr>
        <p:spPr>
          <a:xfrm>
            <a:off x="7299838" y="3429000"/>
            <a:ext cx="0" cy="320100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7C41D8-DB58-8BD7-EEB0-08F216174983}"/>
              </a:ext>
            </a:extLst>
          </p:cNvPr>
          <p:cNvCxnSpPr>
            <a:cxnSpLocks/>
          </p:cNvCxnSpPr>
          <p:nvPr/>
        </p:nvCxnSpPr>
        <p:spPr>
          <a:xfrm flipV="1">
            <a:off x="461412" y="3864078"/>
            <a:ext cx="1878986" cy="1469028"/>
          </a:xfrm>
          <a:prstGeom prst="straightConnector1">
            <a:avLst/>
          </a:prstGeom>
          <a:ln w="152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A375A7-0BBE-6DDF-E5A9-D0E2B882FD2D}"/>
                  </a:ext>
                </a:extLst>
              </p:cNvPr>
              <p:cNvSpPr txBox="1"/>
              <p:nvPr/>
            </p:nvSpPr>
            <p:spPr>
              <a:xfrm>
                <a:off x="2248523" y="3028083"/>
                <a:ext cx="1126569" cy="11079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GB" sz="6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A375A7-0BBE-6DDF-E5A9-D0E2B882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23" y="3028083"/>
                <a:ext cx="1126569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15545DF-002C-754D-3394-D74BD52B7D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83160" y="4263120"/>
              <a:ext cx="1193040" cy="2493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15545DF-002C-754D-3394-D74BD52B7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73800" y="4253760"/>
                <a:ext cx="1211760" cy="251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598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838">
        <p:fade/>
      </p:transition>
    </mc:Choice>
    <mc:Fallback xmlns="">
      <p:transition spd="med" advTm="15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A12BCD-1B23-21E1-A223-E9252D35AB4D}"/>
                  </a:ext>
                </a:extLst>
              </p:cNvPr>
              <p:cNvSpPr txBox="1"/>
              <p:nvPr/>
            </p:nvSpPr>
            <p:spPr>
              <a:xfrm>
                <a:off x="152400" y="2545832"/>
                <a:ext cx="47874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A12BCD-1B23-21E1-A223-E9252D35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545832"/>
                <a:ext cx="478749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112EB-4AC2-D720-4446-0A98182E9448}"/>
                  </a:ext>
                </a:extLst>
              </p:cNvPr>
              <p:cNvSpPr txBox="1"/>
              <p:nvPr/>
            </p:nvSpPr>
            <p:spPr>
              <a:xfrm>
                <a:off x="6191250" y="1399975"/>
                <a:ext cx="5848350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112EB-4AC2-D720-4446-0A98182E9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399975"/>
                <a:ext cx="5848350" cy="1135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50784D-2A60-1FF9-436C-D84E906F9B4B}"/>
                  </a:ext>
                </a:extLst>
              </p:cNvPr>
              <p:cNvSpPr txBox="1"/>
              <p:nvPr/>
            </p:nvSpPr>
            <p:spPr>
              <a:xfrm>
                <a:off x="152400" y="1399975"/>
                <a:ext cx="4457700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50784D-2A60-1FF9-436C-D84E906F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399975"/>
                <a:ext cx="4457700" cy="1135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E6088B-8514-088E-C6D8-22DAD93519C1}"/>
                  </a:ext>
                </a:extLst>
              </p:cNvPr>
              <p:cNvSpPr txBox="1"/>
              <p:nvPr/>
            </p:nvSpPr>
            <p:spPr>
              <a:xfrm>
                <a:off x="5181600" y="2473210"/>
                <a:ext cx="6858000" cy="4384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  <a:p>
                <a:endParaRPr lang="en-CA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E6088B-8514-088E-C6D8-22DAD9351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473210"/>
                <a:ext cx="6858000" cy="43847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4BCEF2-CAFD-F3B4-F989-AD0DB1E55944}"/>
              </a:ext>
            </a:extLst>
          </p:cNvPr>
          <p:cNvSpPr txBox="1"/>
          <p:nvPr/>
        </p:nvSpPr>
        <p:spPr>
          <a:xfrm>
            <a:off x="1306307" y="158498"/>
            <a:ext cx="7051380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u="sng" dirty="0" err="1"/>
              <a:t>Pacwoman</a:t>
            </a:r>
            <a:r>
              <a:rPr lang="en-GB" sz="6000" u="sng" dirty="0"/>
              <a:t> Properties</a:t>
            </a:r>
            <a:endParaRPr lang="en-CA" sz="6000" u="sng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90EBF7-C0E6-62BB-6138-72DD998EB19A}"/>
              </a:ext>
            </a:extLst>
          </p:cNvPr>
          <p:cNvGrpSpPr/>
          <p:nvPr/>
        </p:nvGrpSpPr>
        <p:grpSpPr>
          <a:xfrm>
            <a:off x="152400" y="101600"/>
            <a:ext cx="1045456" cy="1171212"/>
            <a:chOff x="411162" y="1581112"/>
            <a:chExt cx="4271215" cy="4784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E7581C-5A60-BFC7-E6D3-9BF6CCB317E2}"/>
                </a:ext>
              </a:extLst>
            </p:cNvPr>
            <p:cNvGrpSpPr/>
            <p:nvPr/>
          </p:nvGrpSpPr>
          <p:grpSpPr>
            <a:xfrm>
              <a:off x="411162" y="1581112"/>
              <a:ext cx="4271215" cy="4784991"/>
              <a:chOff x="1036911" y="1331760"/>
              <a:chExt cx="4271215" cy="4784991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1BACAFA-66BD-9C4C-5B73-C3432A1E6FA3}"/>
                  </a:ext>
                </a:extLst>
              </p:cNvPr>
              <p:cNvSpPr/>
              <p:nvPr/>
            </p:nvSpPr>
            <p:spPr>
              <a:xfrm rot="8100000">
                <a:off x="1327628" y="2136253"/>
                <a:ext cx="3980498" cy="3980498"/>
              </a:xfrm>
              <a:prstGeom prst="arc">
                <a:avLst>
                  <a:gd name="adj1" fmla="val 15649385"/>
                  <a:gd name="adj2" fmla="val 11968389"/>
                </a:avLst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F8B4BF-EC37-CA99-A63A-1D05CA9F6A9E}"/>
                  </a:ext>
                </a:extLst>
              </p:cNvPr>
              <p:cNvGrpSpPr/>
              <p:nvPr/>
            </p:nvGrpSpPr>
            <p:grpSpPr>
              <a:xfrm>
                <a:off x="3244314" y="2485899"/>
                <a:ext cx="768900" cy="1046045"/>
                <a:chOff x="3244314" y="2485899"/>
                <a:chExt cx="768900" cy="104604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4E0052F-5507-EFC3-5807-0FD45BE35E87}"/>
                    </a:ext>
                  </a:extLst>
                </p:cNvPr>
                <p:cNvGrpSpPr/>
                <p:nvPr/>
              </p:nvGrpSpPr>
              <p:grpSpPr>
                <a:xfrm>
                  <a:off x="3244314" y="2485899"/>
                  <a:ext cx="703522" cy="1046045"/>
                  <a:chOff x="3244314" y="2485899"/>
                  <a:chExt cx="703522" cy="1046045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06AA7F2C-647D-8B67-E8EA-DC9E59E3B1DF}"/>
                      </a:ext>
                    </a:extLst>
                  </p:cNvPr>
                  <p:cNvSpPr/>
                  <p:nvPr/>
                </p:nvSpPr>
                <p:spPr>
                  <a:xfrm>
                    <a:off x="3385255" y="2578418"/>
                    <a:ext cx="462915" cy="95352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" name="Isosceles Triangle 28">
                    <a:extLst>
                      <a:ext uri="{FF2B5EF4-FFF2-40B4-BE49-F238E27FC236}">
                        <a16:creationId xmlns:a16="http://schemas.microsoft.com/office/drawing/2014/main" id="{D227EC79-762A-F802-55E4-20D95955439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14522" y="2868982"/>
                    <a:ext cx="431982" cy="372398"/>
                  </a:xfrm>
                  <a:prstGeom prst="triangle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C4F3F653-B73E-6071-FDA4-A22F6ED82875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3551334" y="2485899"/>
                    <a:ext cx="396502" cy="178685"/>
                  </a:xfrm>
                  <a:custGeom>
                    <a:avLst/>
                    <a:gdLst>
                      <a:gd name="connsiteX0" fmla="*/ 0 w 396502"/>
                      <a:gd name="connsiteY0" fmla="*/ 95088 h 300828"/>
                      <a:gd name="connsiteX1" fmla="*/ 251460 w 396502"/>
                      <a:gd name="connsiteY1" fmla="*/ 87468 h 300828"/>
                      <a:gd name="connsiteX2" fmla="*/ 396240 w 396502"/>
                      <a:gd name="connsiteY2" fmla="*/ 3648 h 300828"/>
                      <a:gd name="connsiteX3" fmla="*/ 281940 w 396502"/>
                      <a:gd name="connsiteY3" fmla="*/ 224628 h 300828"/>
                      <a:gd name="connsiteX4" fmla="*/ 99060 w 396502"/>
                      <a:gd name="connsiteY4" fmla="*/ 300828 h 300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502" h="300828">
                        <a:moveTo>
                          <a:pt x="0" y="95088"/>
                        </a:moveTo>
                        <a:cubicBezTo>
                          <a:pt x="92710" y="98898"/>
                          <a:pt x="185420" y="102708"/>
                          <a:pt x="251460" y="87468"/>
                        </a:cubicBezTo>
                        <a:cubicBezTo>
                          <a:pt x="317500" y="72228"/>
                          <a:pt x="391160" y="-19212"/>
                          <a:pt x="396240" y="3648"/>
                        </a:cubicBezTo>
                        <a:cubicBezTo>
                          <a:pt x="401320" y="26508"/>
                          <a:pt x="331470" y="175098"/>
                          <a:pt x="281940" y="224628"/>
                        </a:cubicBezTo>
                        <a:cubicBezTo>
                          <a:pt x="232410" y="274158"/>
                          <a:pt x="165735" y="287493"/>
                          <a:pt x="99060" y="300828"/>
                        </a:cubicBez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29CB6A1-A623-ADD9-1C93-BA8F3FB9AE9D}"/>
                    </a:ext>
                  </a:extLst>
                </p:cNvPr>
                <p:cNvSpPr/>
                <p:nvPr/>
              </p:nvSpPr>
              <p:spPr>
                <a:xfrm>
                  <a:off x="3616712" y="2535450"/>
                  <a:ext cx="396502" cy="178685"/>
                </a:xfrm>
                <a:custGeom>
                  <a:avLst/>
                  <a:gdLst>
                    <a:gd name="connsiteX0" fmla="*/ 0 w 396502"/>
                    <a:gd name="connsiteY0" fmla="*/ 95088 h 300828"/>
                    <a:gd name="connsiteX1" fmla="*/ 251460 w 396502"/>
                    <a:gd name="connsiteY1" fmla="*/ 87468 h 300828"/>
                    <a:gd name="connsiteX2" fmla="*/ 396240 w 396502"/>
                    <a:gd name="connsiteY2" fmla="*/ 3648 h 300828"/>
                    <a:gd name="connsiteX3" fmla="*/ 281940 w 396502"/>
                    <a:gd name="connsiteY3" fmla="*/ 224628 h 300828"/>
                    <a:gd name="connsiteX4" fmla="*/ 99060 w 396502"/>
                    <a:gd name="connsiteY4" fmla="*/ 300828 h 300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502" h="300828">
                      <a:moveTo>
                        <a:pt x="0" y="95088"/>
                      </a:moveTo>
                      <a:cubicBezTo>
                        <a:pt x="92710" y="98898"/>
                        <a:pt x="185420" y="102708"/>
                        <a:pt x="251460" y="87468"/>
                      </a:cubicBezTo>
                      <a:cubicBezTo>
                        <a:pt x="317500" y="72228"/>
                        <a:pt x="391160" y="-19212"/>
                        <a:pt x="396240" y="3648"/>
                      </a:cubicBezTo>
                      <a:cubicBezTo>
                        <a:pt x="401320" y="26508"/>
                        <a:pt x="331470" y="175098"/>
                        <a:pt x="281940" y="224628"/>
                      </a:cubicBezTo>
                      <a:cubicBezTo>
                        <a:pt x="232410" y="274158"/>
                        <a:pt x="165735" y="287493"/>
                        <a:pt x="99060" y="300828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C8F4F4F-8C40-1E18-1182-42BA44882C69}"/>
                  </a:ext>
                </a:extLst>
              </p:cNvPr>
              <p:cNvGrpSpPr/>
              <p:nvPr/>
            </p:nvGrpSpPr>
            <p:grpSpPr>
              <a:xfrm>
                <a:off x="1036911" y="1331760"/>
                <a:ext cx="2027348" cy="2385201"/>
                <a:chOff x="1036911" y="1331760"/>
                <a:chExt cx="2027348" cy="2385201"/>
              </a:xfrm>
            </p:grpSpPr>
            <p:sp>
              <p:nvSpPr>
                <p:cNvPr id="23" name="Trapezoid 22">
                  <a:extLst>
                    <a:ext uri="{FF2B5EF4-FFF2-40B4-BE49-F238E27FC236}">
                      <a16:creationId xmlns:a16="http://schemas.microsoft.com/office/drawing/2014/main" id="{81494971-CA20-9FAF-7D08-316F87CECF07}"/>
                    </a:ext>
                  </a:extLst>
                </p:cNvPr>
                <p:cNvSpPr/>
                <p:nvPr/>
              </p:nvSpPr>
              <p:spPr>
                <a:xfrm rot="2700000">
                  <a:off x="870090" y="2731730"/>
                  <a:ext cx="1152052" cy="818410"/>
                </a:xfrm>
                <a:prstGeom prst="trapezoid">
                  <a:avLst>
                    <a:gd name="adj" fmla="val 40636"/>
                  </a:avLst>
                </a:prstGeom>
                <a:solidFill>
                  <a:srgbClr val="FF000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Trapezoid 23">
                  <a:extLst>
                    <a:ext uri="{FF2B5EF4-FFF2-40B4-BE49-F238E27FC236}">
                      <a16:creationId xmlns:a16="http://schemas.microsoft.com/office/drawing/2014/main" id="{0D50446F-758D-BA7F-1786-A8B10D1DF4B6}"/>
                    </a:ext>
                  </a:extLst>
                </p:cNvPr>
                <p:cNvSpPr/>
                <p:nvPr/>
              </p:nvSpPr>
              <p:spPr>
                <a:xfrm rot="13500000">
                  <a:off x="2079028" y="1498581"/>
                  <a:ext cx="1152052" cy="818410"/>
                </a:xfrm>
                <a:prstGeom prst="trapezoid">
                  <a:avLst>
                    <a:gd name="adj" fmla="val 40636"/>
                  </a:avLst>
                </a:prstGeom>
                <a:solidFill>
                  <a:srgbClr val="FF000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8B393B6D-BDD3-077A-8BA7-59E347CE233D}"/>
                    </a:ext>
                  </a:extLst>
                </p:cNvPr>
                <p:cNvSpPr/>
                <p:nvPr/>
              </p:nvSpPr>
              <p:spPr>
                <a:xfrm rot="18900000">
                  <a:off x="1583161" y="2235042"/>
                  <a:ext cx="914400" cy="600815"/>
                </a:xfrm>
                <a:prstGeom prst="roundRect">
                  <a:avLst/>
                </a:prstGeom>
                <a:solidFill>
                  <a:srgbClr val="FF000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473394-524A-C0AB-E6AA-7EC630833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1366" y="3501847"/>
              <a:ext cx="1858247" cy="888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6F6B508-F35B-6B07-17AC-976D2F6A438A}"/>
                </a:ext>
              </a:extLst>
            </p:cNvPr>
            <p:cNvCxnSpPr>
              <a:cxnSpLocks/>
            </p:cNvCxnSpPr>
            <p:nvPr/>
          </p:nvCxnSpPr>
          <p:spPr>
            <a:xfrm>
              <a:off x="2676048" y="4375854"/>
              <a:ext cx="1640227" cy="11986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577C36-AB84-06AC-EF34-E9C0E7D30FF6}"/>
              </a:ext>
            </a:extLst>
          </p:cNvPr>
          <p:cNvCxnSpPr>
            <a:cxnSpLocks/>
          </p:cNvCxnSpPr>
          <p:nvPr/>
        </p:nvCxnSpPr>
        <p:spPr>
          <a:xfrm flipV="1">
            <a:off x="5066483" y="1504334"/>
            <a:ext cx="0" cy="514718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1E714AA-CBD6-E157-B8DA-993900C291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2920" y="2533680"/>
              <a:ext cx="6513480" cy="380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1E714AA-CBD6-E157-B8DA-993900C291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560" y="2524320"/>
                <a:ext cx="6532200" cy="39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718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82"/>
    </mc:Choice>
    <mc:Fallback xmlns="">
      <p:transition spd="slow" advTm="23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A12BCD-1B23-21E1-A223-E9252D35AB4D}"/>
                  </a:ext>
                </a:extLst>
              </p:cNvPr>
              <p:cNvSpPr txBox="1"/>
              <p:nvPr/>
            </p:nvSpPr>
            <p:spPr>
              <a:xfrm>
                <a:off x="377948" y="2878253"/>
                <a:ext cx="7051380" cy="1287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A12BCD-1B23-21E1-A223-E9252D35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48" y="2878253"/>
                <a:ext cx="7051380" cy="128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112EB-4AC2-D720-4446-0A98182E9448}"/>
                  </a:ext>
                </a:extLst>
              </p:cNvPr>
              <p:cNvSpPr txBox="1"/>
              <p:nvPr/>
            </p:nvSpPr>
            <p:spPr>
              <a:xfrm>
                <a:off x="6191250" y="1399975"/>
                <a:ext cx="5848350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112EB-4AC2-D720-4446-0A98182E9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399975"/>
                <a:ext cx="5848350" cy="1135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50784D-2A60-1FF9-436C-D84E906F9B4B}"/>
                  </a:ext>
                </a:extLst>
              </p:cNvPr>
              <p:cNvSpPr txBox="1"/>
              <p:nvPr/>
            </p:nvSpPr>
            <p:spPr>
              <a:xfrm>
                <a:off x="152400" y="1399975"/>
                <a:ext cx="4457700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50784D-2A60-1FF9-436C-D84E906F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399975"/>
                <a:ext cx="4457700" cy="1135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4BCEF2-CAFD-F3B4-F989-AD0DB1E55944}"/>
              </a:ext>
            </a:extLst>
          </p:cNvPr>
          <p:cNvSpPr txBox="1"/>
          <p:nvPr/>
        </p:nvSpPr>
        <p:spPr>
          <a:xfrm>
            <a:off x="1306307" y="158498"/>
            <a:ext cx="7051380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u="sng" dirty="0" err="1"/>
              <a:t>Pacwoman</a:t>
            </a:r>
            <a:r>
              <a:rPr lang="en-GB" sz="6000" u="sng" dirty="0"/>
              <a:t> Properties</a:t>
            </a:r>
            <a:endParaRPr lang="en-CA" sz="6000" u="sng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90EBF7-C0E6-62BB-6138-72DD998EB19A}"/>
              </a:ext>
            </a:extLst>
          </p:cNvPr>
          <p:cNvGrpSpPr/>
          <p:nvPr/>
        </p:nvGrpSpPr>
        <p:grpSpPr>
          <a:xfrm>
            <a:off x="152400" y="101600"/>
            <a:ext cx="1045456" cy="1171212"/>
            <a:chOff x="411162" y="1581112"/>
            <a:chExt cx="4271215" cy="4784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E7581C-5A60-BFC7-E6D3-9BF6CCB317E2}"/>
                </a:ext>
              </a:extLst>
            </p:cNvPr>
            <p:cNvGrpSpPr/>
            <p:nvPr/>
          </p:nvGrpSpPr>
          <p:grpSpPr>
            <a:xfrm>
              <a:off x="411162" y="1581112"/>
              <a:ext cx="4271215" cy="4784991"/>
              <a:chOff x="1036911" y="1331760"/>
              <a:chExt cx="4271215" cy="4784991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1BACAFA-66BD-9C4C-5B73-C3432A1E6FA3}"/>
                  </a:ext>
                </a:extLst>
              </p:cNvPr>
              <p:cNvSpPr/>
              <p:nvPr/>
            </p:nvSpPr>
            <p:spPr>
              <a:xfrm rot="8100000">
                <a:off x="1327628" y="2136253"/>
                <a:ext cx="3980498" cy="3980498"/>
              </a:xfrm>
              <a:prstGeom prst="arc">
                <a:avLst>
                  <a:gd name="adj1" fmla="val 15649385"/>
                  <a:gd name="adj2" fmla="val 11968389"/>
                </a:avLst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F8B4BF-EC37-CA99-A63A-1D05CA9F6A9E}"/>
                  </a:ext>
                </a:extLst>
              </p:cNvPr>
              <p:cNvGrpSpPr/>
              <p:nvPr/>
            </p:nvGrpSpPr>
            <p:grpSpPr>
              <a:xfrm>
                <a:off x="3244314" y="2485899"/>
                <a:ext cx="768900" cy="1046045"/>
                <a:chOff x="3244314" y="2485899"/>
                <a:chExt cx="768900" cy="104604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4E0052F-5507-EFC3-5807-0FD45BE35E87}"/>
                    </a:ext>
                  </a:extLst>
                </p:cNvPr>
                <p:cNvGrpSpPr/>
                <p:nvPr/>
              </p:nvGrpSpPr>
              <p:grpSpPr>
                <a:xfrm>
                  <a:off x="3244314" y="2485899"/>
                  <a:ext cx="703522" cy="1046045"/>
                  <a:chOff x="3244314" y="2485899"/>
                  <a:chExt cx="703522" cy="1046045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06AA7F2C-647D-8B67-E8EA-DC9E59E3B1DF}"/>
                      </a:ext>
                    </a:extLst>
                  </p:cNvPr>
                  <p:cNvSpPr/>
                  <p:nvPr/>
                </p:nvSpPr>
                <p:spPr>
                  <a:xfrm>
                    <a:off x="3385255" y="2578418"/>
                    <a:ext cx="462915" cy="95352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" name="Isosceles Triangle 28">
                    <a:extLst>
                      <a:ext uri="{FF2B5EF4-FFF2-40B4-BE49-F238E27FC236}">
                        <a16:creationId xmlns:a16="http://schemas.microsoft.com/office/drawing/2014/main" id="{D227EC79-762A-F802-55E4-20D95955439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14522" y="2868982"/>
                    <a:ext cx="431982" cy="372398"/>
                  </a:xfrm>
                  <a:prstGeom prst="triangle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C4F3F653-B73E-6071-FDA4-A22F6ED82875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3551334" y="2485899"/>
                    <a:ext cx="396502" cy="178685"/>
                  </a:xfrm>
                  <a:custGeom>
                    <a:avLst/>
                    <a:gdLst>
                      <a:gd name="connsiteX0" fmla="*/ 0 w 396502"/>
                      <a:gd name="connsiteY0" fmla="*/ 95088 h 300828"/>
                      <a:gd name="connsiteX1" fmla="*/ 251460 w 396502"/>
                      <a:gd name="connsiteY1" fmla="*/ 87468 h 300828"/>
                      <a:gd name="connsiteX2" fmla="*/ 396240 w 396502"/>
                      <a:gd name="connsiteY2" fmla="*/ 3648 h 300828"/>
                      <a:gd name="connsiteX3" fmla="*/ 281940 w 396502"/>
                      <a:gd name="connsiteY3" fmla="*/ 224628 h 300828"/>
                      <a:gd name="connsiteX4" fmla="*/ 99060 w 396502"/>
                      <a:gd name="connsiteY4" fmla="*/ 300828 h 300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502" h="300828">
                        <a:moveTo>
                          <a:pt x="0" y="95088"/>
                        </a:moveTo>
                        <a:cubicBezTo>
                          <a:pt x="92710" y="98898"/>
                          <a:pt x="185420" y="102708"/>
                          <a:pt x="251460" y="87468"/>
                        </a:cubicBezTo>
                        <a:cubicBezTo>
                          <a:pt x="317500" y="72228"/>
                          <a:pt x="391160" y="-19212"/>
                          <a:pt x="396240" y="3648"/>
                        </a:cubicBezTo>
                        <a:cubicBezTo>
                          <a:pt x="401320" y="26508"/>
                          <a:pt x="331470" y="175098"/>
                          <a:pt x="281940" y="224628"/>
                        </a:cubicBezTo>
                        <a:cubicBezTo>
                          <a:pt x="232410" y="274158"/>
                          <a:pt x="165735" y="287493"/>
                          <a:pt x="99060" y="300828"/>
                        </a:cubicBez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29CB6A1-A623-ADD9-1C93-BA8F3FB9AE9D}"/>
                    </a:ext>
                  </a:extLst>
                </p:cNvPr>
                <p:cNvSpPr/>
                <p:nvPr/>
              </p:nvSpPr>
              <p:spPr>
                <a:xfrm>
                  <a:off x="3616712" y="2535450"/>
                  <a:ext cx="396502" cy="178685"/>
                </a:xfrm>
                <a:custGeom>
                  <a:avLst/>
                  <a:gdLst>
                    <a:gd name="connsiteX0" fmla="*/ 0 w 396502"/>
                    <a:gd name="connsiteY0" fmla="*/ 95088 h 300828"/>
                    <a:gd name="connsiteX1" fmla="*/ 251460 w 396502"/>
                    <a:gd name="connsiteY1" fmla="*/ 87468 h 300828"/>
                    <a:gd name="connsiteX2" fmla="*/ 396240 w 396502"/>
                    <a:gd name="connsiteY2" fmla="*/ 3648 h 300828"/>
                    <a:gd name="connsiteX3" fmla="*/ 281940 w 396502"/>
                    <a:gd name="connsiteY3" fmla="*/ 224628 h 300828"/>
                    <a:gd name="connsiteX4" fmla="*/ 99060 w 396502"/>
                    <a:gd name="connsiteY4" fmla="*/ 300828 h 300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502" h="300828">
                      <a:moveTo>
                        <a:pt x="0" y="95088"/>
                      </a:moveTo>
                      <a:cubicBezTo>
                        <a:pt x="92710" y="98898"/>
                        <a:pt x="185420" y="102708"/>
                        <a:pt x="251460" y="87468"/>
                      </a:cubicBezTo>
                      <a:cubicBezTo>
                        <a:pt x="317500" y="72228"/>
                        <a:pt x="391160" y="-19212"/>
                        <a:pt x="396240" y="3648"/>
                      </a:cubicBezTo>
                      <a:cubicBezTo>
                        <a:pt x="401320" y="26508"/>
                        <a:pt x="331470" y="175098"/>
                        <a:pt x="281940" y="224628"/>
                      </a:cubicBezTo>
                      <a:cubicBezTo>
                        <a:pt x="232410" y="274158"/>
                        <a:pt x="165735" y="287493"/>
                        <a:pt x="99060" y="300828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C8F4F4F-8C40-1E18-1182-42BA44882C69}"/>
                  </a:ext>
                </a:extLst>
              </p:cNvPr>
              <p:cNvGrpSpPr/>
              <p:nvPr/>
            </p:nvGrpSpPr>
            <p:grpSpPr>
              <a:xfrm>
                <a:off x="1036911" y="1331760"/>
                <a:ext cx="2027348" cy="2385201"/>
                <a:chOff x="1036911" y="1331760"/>
                <a:chExt cx="2027348" cy="2385201"/>
              </a:xfrm>
            </p:grpSpPr>
            <p:sp>
              <p:nvSpPr>
                <p:cNvPr id="23" name="Trapezoid 22">
                  <a:extLst>
                    <a:ext uri="{FF2B5EF4-FFF2-40B4-BE49-F238E27FC236}">
                      <a16:creationId xmlns:a16="http://schemas.microsoft.com/office/drawing/2014/main" id="{81494971-CA20-9FAF-7D08-316F87CECF07}"/>
                    </a:ext>
                  </a:extLst>
                </p:cNvPr>
                <p:cNvSpPr/>
                <p:nvPr/>
              </p:nvSpPr>
              <p:spPr>
                <a:xfrm rot="2700000">
                  <a:off x="870090" y="2731730"/>
                  <a:ext cx="1152052" cy="818410"/>
                </a:xfrm>
                <a:prstGeom prst="trapezoid">
                  <a:avLst>
                    <a:gd name="adj" fmla="val 40636"/>
                  </a:avLst>
                </a:prstGeom>
                <a:solidFill>
                  <a:srgbClr val="FF000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Trapezoid 23">
                  <a:extLst>
                    <a:ext uri="{FF2B5EF4-FFF2-40B4-BE49-F238E27FC236}">
                      <a16:creationId xmlns:a16="http://schemas.microsoft.com/office/drawing/2014/main" id="{0D50446F-758D-BA7F-1786-A8B10D1DF4B6}"/>
                    </a:ext>
                  </a:extLst>
                </p:cNvPr>
                <p:cNvSpPr/>
                <p:nvPr/>
              </p:nvSpPr>
              <p:spPr>
                <a:xfrm rot="13500000">
                  <a:off x="2079028" y="1498581"/>
                  <a:ext cx="1152052" cy="818410"/>
                </a:xfrm>
                <a:prstGeom prst="trapezoid">
                  <a:avLst>
                    <a:gd name="adj" fmla="val 40636"/>
                  </a:avLst>
                </a:prstGeom>
                <a:solidFill>
                  <a:srgbClr val="FF000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8B393B6D-BDD3-077A-8BA7-59E347CE233D}"/>
                    </a:ext>
                  </a:extLst>
                </p:cNvPr>
                <p:cNvSpPr/>
                <p:nvPr/>
              </p:nvSpPr>
              <p:spPr>
                <a:xfrm rot="18900000">
                  <a:off x="1583161" y="2235042"/>
                  <a:ext cx="914400" cy="600815"/>
                </a:xfrm>
                <a:prstGeom prst="roundRect">
                  <a:avLst/>
                </a:prstGeom>
                <a:solidFill>
                  <a:srgbClr val="FF000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473394-524A-C0AB-E6AA-7EC630833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1366" y="3501847"/>
              <a:ext cx="1858247" cy="888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6F6B508-F35B-6B07-17AC-976D2F6A438A}"/>
                </a:ext>
              </a:extLst>
            </p:cNvPr>
            <p:cNvCxnSpPr>
              <a:cxnSpLocks/>
            </p:cNvCxnSpPr>
            <p:nvPr/>
          </p:nvCxnSpPr>
          <p:spPr>
            <a:xfrm>
              <a:off x="2676048" y="4375854"/>
              <a:ext cx="1640227" cy="11986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3965B5-538B-90A5-25F3-0B96E175E62E}"/>
                  </a:ext>
                </a:extLst>
              </p:cNvPr>
              <p:cNvSpPr txBox="1"/>
              <p:nvPr/>
            </p:nvSpPr>
            <p:spPr>
              <a:xfrm>
                <a:off x="52542" y="5205291"/>
                <a:ext cx="8105126" cy="1287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3965B5-538B-90A5-25F3-0B96E175E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2" y="5205291"/>
                <a:ext cx="8105126" cy="1287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D10ED1E7-126B-7472-E477-B5790C105DCC}"/>
              </a:ext>
            </a:extLst>
          </p:cNvPr>
          <p:cNvSpPr/>
          <p:nvPr/>
        </p:nvSpPr>
        <p:spPr>
          <a:xfrm>
            <a:off x="3442503" y="4191206"/>
            <a:ext cx="882754" cy="110677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3EBD6-3FF0-BC72-D611-2BE6E6323A2A}"/>
              </a:ext>
            </a:extLst>
          </p:cNvPr>
          <p:cNvSpPr txBox="1"/>
          <p:nvPr/>
        </p:nvSpPr>
        <p:spPr>
          <a:xfrm>
            <a:off x="7760950" y="3093228"/>
            <a:ext cx="3821450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commutes!</a:t>
            </a:r>
            <a:endParaRPr lang="en-CA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5BEA9-E4CC-C939-2438-DA490BD5EE14}"/>
              </a:ext>
            </a:extLst>
          </p:cNvPr>
          <p:cNvSpPr txBox="1"/>
          <p:nvPr/>
        </p:nvSpPr>
        <p:spPr>
          <a:xfrm>
            <a:off x="7760950" y="5341353"/>
            <a:ext cx="3821450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commutes!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711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20">
        <p:fade/>
      </p:transition>
    </mc:Choice>
    <mc:Fallback xmlns="">
      <p:transition spd="med" advTm="17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 animBg="1"/>
      <p:bldP spid="11" grpId="0"/>
      <p:bldP spid="1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112EB-4AC2-D720-4446-0A98182E9448}"/>
                  </a:ext>
                </a:extLst>
              </p:cNvPr>
              <p:cNvSpPr txBox="1"/>
              <p:nvPr/>
            </p:nvSpPr>
            <p:spPr>
              <a:xfrm>
                <a:off x="6191250" y="1399975"/>
                <a:ext cx="5848350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112EB-4AC2-D720-4446-0A98182E9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399975"/>
                <a:ext cx="5848350" cy="1135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50784D-2A60-1FF9-436C-D84E906F9B4B}"/>
                  </a:ext>
                </a:extLst>
              </p:cNvPr>
              <p:cNvSpPr txBox="1"/>
              <p:nvPr/>
            </p:nvSpPr>
            <p:spPr>
              <a:xfrm>
                <a:off x="152400" y="1399975"/>
                <a:ext cx="4457700" cy="1135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50784D-2A60-1FF9-436C-D84E906F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399975"/>
                <a:ext cx="4457700" cy="1135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4BCEF2-CAFD-F3B4-F989-AD0DB1E55944}"/>
              </a:ext>
            </a:extLst>
          </p:cNvPr>
          <p:cNvSpPr txBox="1"/>
          <p:nvPr/>
        </p:nvSpPr>
        <p:spPr>
          <a:xfrm>
            <a:off x="1306307" y="158498"/>
            <a:ext cx="7051380" cy="101566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GB" sz="6000" u="sng" dirty="0" err="1"/>
              <a:t>Pacwoman</a:t>
            </a:r>
            <a:r>
              <a:rPr lang="en-GB" sz="6000" u="sng" dirty="0"/>
              <a:t> Properties</a:t>
            </a:r>
            <a:endParaRPr lang="en-CA" sz="6000" u="sng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90EBF7-C0E6-62BB-6138-72DD998EB19A}"/>
              </a:ext>
            </a:extLst>
          </p:cNvPr>
          <p:cNvGrpSpPr/>
          <p:nvPr/>
        </p:nvGrpSpPr>
        <p:grpSpPr>
          <a:xfrm>
            <a:off x="152400" y="101600"/>
            <a:ext cx="1045456" cy="1171212"/>
            <a:chOff x="411162" y="1581112"/>
            <a:chExt cx="4271215" cy="478499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E7581C-5A60-BFC7-E6D3-9BF6CCB317E2}"/>
                </a:ext>
              </a:extLst>
            </p:cNvPr>
            <p:cNvGrpSpPr/>
            <p:nvPr/>
          </p:nvGrpSpPr>
          <p:grpSpPr>
            <a:xfrm>
              <a:off x="411162" y="1581112"/>
              <a:ext cx="4271215" cy="4784991"/>
              <a:chOff x="1036911" y="1331760"/>
              <a:chExt cx="4271215" cy="4784991"/>
            </a:xfrm>
          </p:grpSpPr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1BACAFA-66BD-9C4C-5B73-C3432A1E6FA3}"/>
                  </a:ext>
                </a:extLst>
              </p:cNvPr>
              <p:cNvSpPr/>
              <p:nvPr/>
            </p:nvSpPr>
            <p:spPr>
              <a:xfrm rot="8100000">
                <a:off x="1327628" y="2136253"/>
                <a:ext cx="3980498" cy="3980498"/>
              </a:xfrm>
              <a:prstGeom prst="arc">
                <a:avLst>
                  <a:gd name="adj1" fmla="val 15649385"/>
                  <a:gd name="adj2" fmla="val 11968389"/>
                </a:avLst>
              </a:prstGeom>
              <a:solidFill>
                <a:srgbClr val="FFFF00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F8B4BF-EC37-CA99-A63A-1D05CA9F6A9E}"/>
                  </a:ext>
                </a:extLst>
              </p:cNvPr>
              <p:cNvGrpSpPr/>
              <p:nvPr/>
            </p:nvGrpSpPr>
            <p:grpSpPr>
              <a:xfrm>
                <a:off x="3244314" y="2485899"/>
                <a:ext cx="768900" cy="1046045"/>
                <a:chOff x="3244314" y="2485899"/>
                <a:chExt cx="768900" cy="104604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4E0052F-5507-EFC3-5807-0FD45BE35E87}"/>
                    </a:ext>
                  </a:extLst>
                </p:cNvPr>
                <p:cNvGrpSpPr/>
                <p:nvPr/>
              </p:nvGrpSpPr>
              <p:grpSpPr>
                <a:xfrm>
                  <a:off x="3244314" y="2485899"/>
                  <a:ext cx="703522" cy="1046045"/>
                  <a:chOff x="3244314" y="2485899"/>
                  <a:chExt cx="703522" cy="1046045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06AA7F2C-647D-8B67-E8EA-DC9E59E3B1DF}"/>
                      </a:ext>
                    </a:extLst>
                  </p:cNvPr>
                  <p:cNvSpPr/>
                  <p:nvPr/>
                </p:nvSpPr>
                <p:spPr>
                  <a:xfrm>
                    <a:off x="3385255" y="2578418"/>
                    <a:ext cx="462915" cy="95352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" name="Isosceles Triangle 28">
                    <a:extLst>
                      <a:ext uri="{FF2B5EF4-FFF2-40B4-BE49-F238E27FC236}">
                        <a16:creationId xmlns:a16="http://schemas.microsoft.com/office/drawing/2014/main" id="{D227EC79-762A-F802-55E4-20D95955439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14522" y="2868982"/>
                    <a:ext cx="431982" cy="372398"/>
                  </a:xfrm>
                  <a:prstGeom prst="triangle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C4F3F653-B73E-6071-FDA4-A22F6ED82875}"/>
                      </a:ext>
                    </a:extLst>
                  </p:cNvPr>
                  <p:cNvSpPr/>
                  <p:nvPr/>
                </p:nvSpPr>
                <p:spPr>
                  <a:xfrm rot="20700000">
                    <a:off x="3551334" y="2485899"/>
                    <a:ext cx="396502" cy="178685"/>
                  </a:xfrm>
                  <a:custGeom>
                    <a:avLst/>
                    <a:gdLst>
                      <a:gd name="connsiteX0" fmla="*/ 0 w 396502"/>
                      <a:gd name="connsiteY0" fmla="*/ 95088 h 300828"/>
                      <a:gd name="connsiteX1" fmla="*/ 251460 w 396502"/>
                      <a:gd name="connsiteY1" fmla="*/ 87468 h 300828"/>
                      <a:gd name="connsiteX2" fmla="*/ 396240 w 396502"/>
                      <a:gd name="connsiteY2" fmla="*/ 3648 h 300828"/>
                      <a:gd name="connsiteX3" fmla="*/ 281940 w 396502"/>
                      <a:gd name="connsiteY3" fmla="*/ 224628 h 300828"/>
                      <a:gd name="connsiteX4" fmla="*/ 99060 w 396502"/>
                      <a:gd name="connsiteY4" fmla="*/ 300828 h 300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502" h="300828">
                        <a:moveTo>
                          <a:pt x="0" y="95088"/>
                        </a:moveTo>
                        <a:cubicBezTo>
                          <a:pt x="92710" y="98898"/>
                          <a:pt x="185420" y="102708"/>
                          <a:pt x="251460" y="87468"/>
                        </a:cubicBezTo>
                        <a:cubicBezTo>
                          <a:pt x="317500" y="72228"/>
                          <a:pt x="391160" y="-19212"/>
                          <a:pt x="396240" y="3648"/>
                        </a:cubicBezTo>
                        <a:cubicBezTo>
                          <a:pt x="401320" y="26508"/>
                          <a:pt x="331470" y="175098"/>
                          <a:pt x="281940" y="224628"/>
                        </a:cubicBezTo>
                        <a:cubicBezTo>
                          <a:pt x="232410" y="274158"/>
                          <a:pt x="165735" y="287493"/>
                          <a:pt x="99060" y="300828"/>
                        </a:cubicBez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29CB6A1-A623-ADD9-1C93-BA8F3FB9AE9D}"/>
                    </a:ext>
                  </a:extLst>
                </p:cNvPr>
                <p:cNvSpPr/>
                <p:nvPr/>
              </p:nvSpPr>
              <p:spPr>
                <a:xfrm>
                  <a:off x="3616712" y="2535450"/>
                  <a:ext cx="396502" cy="178685"/>
                </a:xfrm>
                <a:custGeom>
                  <a:avLst/>
                  <a:gdLst>
                    <a:gd name="connsiteX0" fmla="*/ 0 w 396502"/>
                    <a:gd name="connsiteY0" fmla="*/ 95088 h 300828"/>
                    <a:gd name="connsiteX1" fmla="*/ 251460 w 396502"/>
                    <a:gd name="connsiteY1" fmla="*/ 87468 h 300828"/>
                    <a:gd name="connsiteX2" fmla="*/ 396240 w 396502"/>
                    <a:gd name="connsiteY2" fmla="*/ 3648 h 300828"/>
                    <a:gd name="connsiteX3" fmla="*/ 281940 w 396502"/>
                    <a:gd name="connsiteY3" fmla="*/ 224628 h 300828"/>
                    <a:gd name="connsiteX4" fmla="*/ 99060 w 396502"/>
                    <a:gd name="connsiteY4" fmla="*/ 300828 h 300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502" h="300828">
                      <a:moveTo>
                        <a:pt x="0" y="95088"/>
                      </a:moveTo>
                      <a:cubicBezTo>
                        <a:pt x="92710" y="98898"/>
                        <a:pt x="185420" y="102708"/>
                        <a:pt x="251460" y="87468"/>
                      </a:cubicBezTo>
                      <a:cubicBezTo>
                        <a:pt x="317500" y="72228"/>
                        <a:pt x="391160" y="-19212"/>
                        <a:pt x="396240" y="3648"/>
                      </a:cubicBezTo>
                      <a:cubicBezTo>
                        <a:pt x="401320" y="26508"/>
                        <a:pt x="331470" y="175098"/>
                        <a:pt x="281940" y="224628"/>
                      </a:cubicBezTo>
                      <a:cubicBezTo>
                        <a:pt x="232410" y="274158"/>
                        <a:pt x="165735" y="287493"/>
                        <a:pt x="99060" y="300828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C8F4F4F-8C40-1E18-1182-42BA44882C69}"/>
                  </a:ext>
                </a:extLst>
              </p:cNvPr>
              <p:cNvGrpSpPr/>
              <p:nvPr/>
            </p:nvGrpSpPr>
            <p:grpSpPr>
              <a:xfrm>
                <a:off x="1036911" y="1331760"/>
                <a:ext cx="2027348" cy="2385201"/>
                <a:chOff x="1036911" y="1331760"/>
                <a:chExt cx="2027348" cy="2385201"/>
              </a:xfrm>
            </p:grpSpPr>
            <p:sp>
              <p:nvSpPr>
                <p:cNvPr id="23" name="Trapezoid 22">
                  <a:extLst>
                    <a:ext uri="{FF2B5EF4-FFF2-40B4-BE49-F238E27FC236}">
                      <a16:creationId xmlns:a16="http://schemas.microsoft.com/office/drawing/2014/main" id="{81494971-CA20-9FAF-7D08-316F87CECF07}"/>
                    </a:ext>
                  </a:extLst>
                </p:cNvPr>
                <p:cNvSpPr/>
                <p:nvPr/>
              </p:nvSpPr>
              <p:spPr>
                <a:xfrm rot="2700000">
                  <a:off x="870090" y="2731730"/>
                  <a:ext cx="1152052" cy="818410"/>
                </a:xfrm>
                <a:prstGeom prst="trapezoid">
                  <a:avLst>
                    <a:gd name="adj" fmla="val 40636"/>
                  </a:avLst>
                </a:prstGeom>
                <a:solidFill>
                  <a:srgbClr val="FF000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Trapezoid 23">
                  <a:extLst>
                    <a:ext uri="{FF2B5EF4-FFF2-40B4-BE49-F238E27FC236}">
                      <a16:creationId xmlns:a16="http://schemas.microsoft.com/office/drawing/2014/main" id="{0D50446F-758D-BA7F-1786-A8B10D1DF4B6}"/>
                    </a:ext>
                  </a:extLst>
                </p:cNvPr>
                <p:cNvSpPr/>
                <p:nvPr/>
              </p:nvSpPr>
              <p:spPr>
                <a:xfrm rot="13500000">
                  <a:off x="2079028" y="1498581"/>
                  <a:ext cx="1152052" cy="818410"/>
                </a:xfrm>
                <a:prstGeom prst="trapezoid">
                  <a:avLst>
                    <a:gd name="adj" fmla="val 40636"/>
                  </a:avLst>
                </a:prstGeom>
                <a:solidFill>
                  <a:srgbClr val="FF000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8B393B6D-BDD3-077A-8BA7-59E347CE233D}"/>
                    </a:ext>
                  </a:extLst>
                </p:cNvPr>
                <p:cNvSpPr/>
                <p:nvPr/>
              </p:nvSpPr>
              <p:spPr>
                <a:xfrm rot="18900000">
                  <a:off x="1583161" y="2235042"/>
                  <a:ext cx="914400" cy="600815"/>
                </a:xfrm>
                <a:prstGeom prst="roundRect">
                  <a:avLst/>
                </a:prstGeom>
                <a:solidFill>
                  <a:srgbClr val="FF0000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473394-524A-C0AB-E6AA-7EC630833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1366" y="3501847"/>
              <a:ext cx="1858247" cy="888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6F6B508-F35B-6B07-17AC-976D2F6A438A}"/>
                </a:ext>
              </a:extLst>
            </p:cNvPr>
            <p:cNvCxnSpPr>
              <a:cxnSpLocks/>
            </p:cNvCxnSpPr>
            <p:nvPr/>
          </p:nvCxnSpPr>
          <p:spPr>
            <a:xfrm>
              <a:off x="2676048" y="4375854"/>
              <a:ext cx="1640227" cy="11986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DACA96-FEBF-C548-76A8-9F1B8BDD2F44}"/>
                  </a:ext>
                </a:extLst>
              </p:cNvPr>
              <p:cNvSpPr txBox="1"/>
              <p:nvPr/>
            </p:nvSpPr>
            <p:spPr>
              <a:xfrm>
                <a:off x="157311" y="2860596"/>
                <a:ext cx="6109211" cy="37323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6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DACA96-FEBF-C548-76A8-9F1B8BDD2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1" y="2860596"/>
                <a:ext cx="6109211" cy="37323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FB557-8BAB-E5E4-51B3-7F2E6FB5DB60}"/>
                  </a:ext>
                </a:extLst>
              </p:cNvPr>
              <p:cNvSpPr txBox="1"/>
              <p:nvPr/>
            </p:nvSpPr>
            <p:spPr>
              <a:xfrm>
                <a:off x="7472214" y="2448780"/>
                <a:ext cx="4457700" cy="44092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5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5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200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200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200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5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200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5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EFB557-8BAB-E5E4-51B3-7F2E6FB5D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214" y="2448780"/>
                <a:ext cx="4457700" cy="4409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24D283-BC06-845D-A236-8324CAF45795}"/>
                  </a:ext>
                </a:extLst>
              </p:cNvPr>
              <p:cNvSpPr txBox="1"/>
              <p:nvPr/>
            </p:nvSpPr>
            <p:spPr>
              <a:xfrm>
                <a:off x="6621036" y="3457775"/>
                <a:ext cx="851178" cy="329320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5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5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5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5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5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5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5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5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B24D283-BC06-845D-A236-8324CAF45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036" y="3457775"/>
                <a:ext cx="851178" cy="32932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DD9DE3F-E630-CECD-88A0-F1232D17DD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41560" y="2634480"/>
              <a:ext cx="1550160" cy="3568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DD9DE3F-E630-CECD-88A0-F1232D17DD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32200" y="2625120"/>
                <a:ext cx="1568880" cy="3587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386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962">
        <p:fade/>
      </p:transition>
    </mc:Choice>
    <mc:Fallback xmlns="">
      <p:transition spd="med" advTm="249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31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6E82678-0844-47BB-974C-1DEE2B30D8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294847"/>
                  </p:ext>
                </p:extLst>
              </p:nvPr>
            </p:nvGraphicFramePr>
            <p:xfrm>
              <a:off x="152400" y="1836176"/>
              <a:ext cx="11887200" cy="42795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6900">
                      <a:extLst>
                        <a:ext uri="{9D8B030D-6E8A-4147-A177-3AD203B41FA5}">
                          <a16:colId xmlns:a16="http://schemas.microsoft.com/office/drawing/2014/main" val="610857067"/>
                        </a:ext>
                      </a:extLst>
                    </a:gridCol>
                    <a:gridCol w="2838450">
                      <a:extLst>
                        <a:ext uri="{9D8B030D-6E8A-4147-A177-3AD203B41FA5}">
                          <a16:colId xmlns:a16="http://schemas.microsoft.com/office/drawing/2014/main" val="3380100766"/>
                        </a:ext>
                      </a:extLst>
                    </a:gridCol>
                    <a:gridCol w="3527209">
                      <a:extLst>
                        <a:ext uri="{9D8B030D-6E8A-4147-A177-3AD203B41FA5}">
                          <a16:colId xmlns:a16="http://schemas.microsoft.com/office/drawing/2014/main" val="262941655"/>
                        </a:ext>
                      </a:extLst>
                    </a:gridCol>
                    <a:gridCol w="3654641">
                      <a:extLst>
                        <a:ext uri="{9D8B030D-6E8A-4147-A177-3AD203B41FA5}">
                          <a16:colId xmlns:a16="http://schemas.microsoft.com/office/drawing/2014/main" val="3918463852"/>
                        </a:ext>
                      </a:extLst>
                    </a:gridCol>
                  </a:tblGrid>
                  <a:tr h="1422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    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    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40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    −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3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3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3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800" dirty="0">
                            <a:solidFill>
                              <a:srgbClr val="C00000"/>
                            </a:solidFill>
                          </a:endParaRP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       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     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54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6E82678-0844-47BB-974C-1DEE2B30D8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294847"/>
                  </p:ext>
                </p:extLst>
              </p:nvPr>
            </p:nvGraphicFramePr>
            <p:xfrm>
              <a:off x="152400" y="1836176"/>
              <a:ext cx="11887200" cy="42795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6900">
                      <a:extLst>
                        <a:ext uri="{9D8B030D-6E8A-4147-A177-3AD203B41FA5}">
                          <a16:colId xmlns:a16="http://schemas.microsoft.com/office/drawing/2014/main" val="610857067"/>
                        </a:ext>
                      </a:extLst>
                    </a:gridCol>
                    <a:gridCol w="2838450">
                      <a:extLst>
                        <a:ext uri="{9D8B030D-6E8A-4147-A177-3AD203B41FA5}">
                          <a16:colId xmlns:a16="http://schemas.microsoft.com/office/drawing/2014/main" val="3380100766"/>
                        </a:ext>
                      </a:extLst>
                    </a:gridCol>
                    <a:gridCol w="3527209">
                      <a:extLst>
                        <a:ext uri="{9D8B030D-6E8A-4147-A177-3AD203B41FA5}">
                          <a16:colId xmlns:a16="http://schemas.microsoft.com/office/drawing/2014/main" val="262941655"/>
                        </a:ext>
                      </a:extLst>
                    </a:gridCol>
                    <a:gridCol w="3654641">
                      <a:extLst>
                        <a:ext uri="{9D8B030D-6E8A-4147-A177-3AD203B41FA5}">
                          <a16:colId xmlns:a16="http://schemas.microsoft.com/office/drawing/2014/main" val="39184638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54" t="-813" r="-538235" b="-473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6094" t="-813" r="-253433" b="-473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33910" t="-813" r="-104325" b="-473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25333" t="-813" r="-500" b="-4731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4070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54" t="-53680" r="-538235" b="-1519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6094" t="-53680" r="-253433" b="-1519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33910" t="-53680" r="-104325" b="-1519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25333" t="-53680" r="-500" b="-1519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54" t="-288618" r="-538235" b="-1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6094" t="-288618" r="-253433" b="-1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33910" t="-288618" r="-104325" b="-18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25333" t="-288618" r="-500" b="-1853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  <a:tr h="13740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54" t="-211504" r="-538235" b="-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66094" t="-211504" r="-253433" b="-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33910" t="-211504" r="-104325" b="-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225333" t="-211504" r="-500" b="-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541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760689E-92C8-B0A2-BBC3-C545BC9702D3}"/>
              </a:ext>
            </a:extLst>
          </p:cNvPr>
          <p:cNvSpPr/>
          <p:nvPr/>
        </p:nvSpPr>
        <p:spPr>
          <a:xfrm>
            <a:off x="5200650" y="2674376"/>
            <a:ext cx="3084513" cy="59046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80691C-D010-CEFF-801A-A85BA34226AE}"/>
              </a:ext>
            </a:extLst>
          </p:cNvPr>
          <p:cNvSpPr/>
          <p:nvPr/>
        </p:nvSpPr>
        <p:spPr>
          <a:xfrm>
            <a:off x="5048250" y="4807887"/>
            <a:ext cx="3237706" cy="6858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CF595B-7BD0-6D00-734E-8B9A54D9514A}"/>
                  </a:ext>
                </a:extLst>
              </p:cNvPr>
              <p:cNvSpPr txBox="1"/>
              <p:nvPr/>
            </p:nvSpPr>
            <p:spPr>
              <a:xfrm>
                <a:off x="-29497" y="-48217"/>
                <a:ext cx="8229600" cy="1428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b="0" dirty="0"/>
                  <a:t>Minimal left </a:t>
                </a:r>
                <a:r>
                  <a:rPr lang="en-GB" sz="3600" dirty="0"/>
                  <a:t>i</a:t>
                </a:r>
                <a:r>
                  <a:rPr lang="en-GB" sz="3600" b="0" dirty="0"/>
                  <a:t>deal in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3600" dirty="0"/>
                  <a:t> created by: </a:t>
                </a:r>
                <a:br>
                  <a:rPr lang="en-CA" sz="3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CF595B-7BD0-6D00-734E-8B9A54D95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-48217"/>
                <a:ext cx="8229600" cy="1428661"/>
              </a:xfrm>
              <a:prstGeom prst="rect">
                <a:avLst/>
              </a:prstGeom>
              <a:blipFill>
                <a:blip r:embed="rId5"/>
                <a:stretch>
                  <a:fillRect l="-2222" t="-64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6B81AB-0509-CF28-D0B3-3C6F71AA52FF}"/>
                  </a:ext>
                </a:extLst>
              </p:cNvPr>
              <p:cNvSpPr txBox="1"/>
              <p:nvPr/>
            </p:nvSpPr>
            <p:spPr>
              <a:xfrm>
                <a:off x="8267956" y="29497"/>
                <a:ext cx="3647025" cy="13721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</m:oMath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6B81AB-0509-CF28-D0B3-3C6F71AA5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956" y="29497"/>
                <a:ext cx="3647025" cy="1372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482AAD0-D471-4BB0-492B-2C41EA8304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60" y="1738080"/>
              <a:ext cx="1261800" cy="4406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482AAD0-D471-4BB0-492B-2C41EA830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1728720"/>
                <a:ext cx="1280520" cy="4425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2496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88">
        <p:fade/>
      </p:transition>
    </mc:Choice>
    <mc:Fallback xmlns="">
      <p:transition spd="med" advTm="362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6E82678-0844-47BB-974C-1DEE2B30D8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5247861"/>
                  </p:ext>
                </p:extLst>
              </p:nvPr>
            </p:nvGraphicFramePr>
            <p:xfrm>
              <a:off x="285750" y="1517418"/>
              <a:ext cx="11506200" cy="53065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9265">
                      <a:extLst>
                        <a:ext uri="{9D8B030D-6E8A-4147-A177-3AD203B41FA5}">
                          <a16:colId xmlns:a16="http://schemas.microsoft.com/office/drawing/2014/main" val="610857067"/>
                        </a:ext>
                      </a:extLst>
                    </a:gridCol>
                    <a:gridCol w="5791785">
                      <a:extLst>
                        <a:ext uri="{9D8B030D-6E8A-4147-A177-3AD203B41FA5}">
                          <a16:colId xmlns:a16="http://schemas.microsoft.com/office/drawing/2014/main" val="3380100766"/>
                        </a:ext>
                      </a:extLst>
                    </a:gridCol>
                    <a:gridCol w="3105150">
                      <a:extLst>
                        <a:ext uri="{9D8B030D-6E8A-4147-A177-3AD203B41FA5}">
                          <a16:colId xmlns:a16="http://schemas.microsoft.com/office/drawing/2014/main" val="2629416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2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54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6E82678-0844-47BB-974C-1DEE2B30D8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5247861"/>
                  </p:ext>
                </p:extLst>
              </p:nvPr>
            </p:nvGraphicFramePr>
            <p:xfrm>
              <a:off x="285750" y="1517418"/>
              <a:ext cx="11506200" cy="53065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09265">
                      <a:extLst>
                        <a:ext uri="{9D8B030D-6E8A-4147-A177-3AD203B41FA5}">
                          <a16:colId xmlns:a16="http://schemas.microsoft.com/office/drawing/2014/main" val="610857067"/>
                        </a:ext>
                      </a:extLst>
                    </a:gridCol>
                    <a:gridCol w="5791785">
                      <a:extLst>
                        <a:ext uri="{9D8B030D-6E8A-4147-A177-3AD203B41FA5}">
                          <a16:colId xmlns:a16="http://schemas.microsoft.com/office/drawing/2014/main" val="3380100766"/>
                        </a:ext>
                      </a:extLst>
                    </a:gridCol>
                    <a:gridCol w="3105150">
                      <a:extLst>
                        <a:ext uri="{9D8B030D-6E8A-4147-A177-3AD203B41FA5}">
                          <a16:colId xmlns:a16="http://schemas.microsoft.com/office/drawing/2014/main" val="262941655"/>
                        </a:ext>
                      </a:extLst>
                    </a:gridCol>
                  </a:tblGrid>
                  <a:tr h="13266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4" t="-459" r="-341822" b="-300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110" t="-459" r="-53838" b="-300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70588" t="-459" r="-392" b="-300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3266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4" t="-100459" r="-341822" b="-200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110" t="-100459" r="-53838" b="-200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70588" t="-100459" r="-392" b="-200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3266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4" t="-200459" r="-341822" b="-100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110" t="-200459" r="-53838" b="-100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70588" t="-200459" r="-392" b="-100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  <a:tr h="13266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4" t="-300459" r="-341822" b="-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110" t="-300459" r="-53838" b="-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70588" t="-300459" r="-392" b="-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541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ACFB4B-8B5C-532B-8D7B-EDE9894A8FF8}"/>
                  </a:ext>
                </a:extLst>
              </p:cNvPr>
              <p:cNvSpPr txBox="1"/>
              <p:nvPr/>
            </p:nvSpPr>
            <p:spPr>
              <a:xfrm>
                <a:off x="-29497" y="-48217"/>
                <a:ext cx="8229600" cy="1428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b="0" dirty="0"/>
                  <a:t>Minimal left </a:t>
                </a:r>
                <a:r>
                  <a:rPr lang="en-GB" sz="3600" dirty="0"/>
                  <a:t>i</a:t>
                </a:r>
                <a:r>
                  <a:rPr lang="en-GB" sz="3600" b="0" dirty="0"/>
                  <a:t>deal in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3600" dirty="0"/>
                  <a:t> created by: </a:t>
                </a:r>
                <a:br>
                  <a:rPr lang="en-CA" sz="3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ACFB4B-8B5C-532B-8D7B-EDE9894A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-48217"/>
                <a:ext cx="8229600" cy="1428661"/>
              </a:xfrm>
              <a:prstGeom prst="rect">
                <a:avLst/>
              </a:prstGeom>
              <a:blipFill>
                <a:blip r:embed="rId4"/>
                <a:stretch>
                  <a:fillRect l="-2222" t="-64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641FDC-6315-49DB-F51D-CC70ACB745ED}"/>
                  </a:ext>
                </a:extLst>
              </p:cNvPr>
              <p:cNvSpPr txBox="1"/>
              <p:nvPr/>
            </p:nvSpPr>
            <p:spPr>
              <a:xfrm>
                <a:off x="8267956" y="29497"/>
                <a:ext cx="3647025" cy="13721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</m:oMath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641FDC-6315-49DB-F51D-CC70ACB74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956" y="29497"/>
                <a:ext cx="3647025" cy="1372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595EA6-E5C2-1CE4-FCC7-0AD21F48D9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82640" y="1464480"/>
              <a:ext cx="609480" cy="472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F595EA6-E5C2-1CE4-FCC7-0AD21F48D9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73280" y="1455120"/>
                <a:ext cx="628200" cy="47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1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51">
        <p:fade/>
      </p:transition>
    </mc:Choice>
    <mc:Fallback xmlns="">
      <p:transition spd="med" advTm="115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A354CD-5D5A-3D59-921A-6BC21982E19A}"/>
                  </a:ext>
                </a:extLst>
              </p:cNvPr>
              <p:cNvSpPr txBox="1"/>
              <p:nvPr/>
            </p:nvSpPr>
            <p:spPr>
              <a:xfrm>
                <a:off x="912404" y="220183"/>
                <a:ext cx="1042618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400" b="0" dirty="0"/>
                  <a:t>3D space </a:t>
                </a:r>
                <a14:m>
                  <m:oMath xmlns:m="http://schemas.openxmlformats.org/officeDocument/2006/math">
                    <m:r>
                      <a:rPr lang="en-GB" sz="8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8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A354CD-5D5A-3D59-921A-6BC21982E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04" y="220183"/>
                <a:ext cx="10426185" cy="1384995"/>
              </a:xfrm>
              <a:prstGeom prst="rect">
                <a:avLst/>
              </a:prstGeom>
              <a:blipFill>
                <a:blip r:embed="rId3"/>
                <a:stretch>
                  <a:fillRect t="-19824" b="-42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422A82A-F2E9-C88B-89FA-7226303A1407}"/>
              </a:ext>
            </a:extLst>
          </p:cNvPr>
          <p:cNvGrpSpPr/>
          <p:nvPr/>
        </p:nvGrpSpPr>
        <p:grpSpPr>
          <a:xfrm>
            <a:off x="882907" y="1682836"/>
            <a:ext cx="10426185" cy="2439942"/>
            <a:chOff x="882907" y="1682836"/>
            <a:chExt cx="10426185" cy="2439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F9D3C25-1B5E-EF16-A415-59D87AD1964B}"/>
                    </a:ext>
                  </a:extLst>
                </p:cNvPr>
                <p:cNvSpPr txBox="1"/>
                <p:nvPr/>
              </p:nvSpPr>
              <p:spPr>
                <a:xfrm>
                  <a:off x="882907" y="2737783"/>
                  <a:ext cx="10426185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8400" b="0" dirty="0"/>
                    <a:t>4D spacetime </a:t>
                  </a:r>
                  <a14:m>
                    <m:oMath xmlns:m="http://schemas.openxmlformats.org/officeDocument/2006/math"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(1,3)</m:t>
                      </m:r>
                    </m:oMath>
                  </a14:m>
                  <a:r>
                    <a:rPr lang="en-CA" sz="84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F9D3C25-1B5E-EF16-A415-59D87AD19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907" y="2737783"/>
                  <a:ext cx="10426185" cy="1384995"/>
                </a:xfrm>
                <a:prstGeom prst="rect">
                  <a:avLst/>
                </a:prstGeom>
                <a:blipFill>
                  <a:blip r:embed="rId4"/>
                  <a:stretch>
                    <a:fillRect l="-1404" t="-19824" b="-422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B9C5EFED-633B-ACB1-2B36-F4B64E452F9B}"/>
                </a:ext>
              </a:extLst>
            </p:cNvPr>
            <p:cNvSpPr/>
            <p:nvPr/>
          </p:nvSpPr>
          <p:spPr>
            <a:xfrm>
              <a:off x="5599470" y="1682836"/>
              <a:ext cx="993058" cy="112087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A75CDF-97F7-0425-A4A1-003EE80FF032}"/>
              </a:ext>
            </a:extLst>
          </p:cNvPr>
          <p:cNvGrpSpPr/>
          <p:nvPr/>
        </p:nvGrpSpPr>
        <p:grpSpPr>
          <a:xfrm>
            <a:off x="912403" y="4193500"/>
            <a:ext cx="10426185" cy="2505873"/>
            <a:chOff x="912403" y="4193500"/>
            <a:chExt cx="10426185" cy="250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91E9863-5131-C45C-ED57-5AB81A1B7574}"/>
                    </a:ext>
                  </a:extLst>
                </p:cNvPr>
                <p:cNvSpPr txBox="1"/>
                <p:nvPr/>
              </p:nvSpPr>
              <p:spPr>
                <a:xfrm>
                  <a:off x="912403" y="5314378"/>
                  <a:ext cx="10426185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8400" dirty="0"/>
                    <a:t>Generalization </a:t>
                  </a:r>
                  <a14:m>
                    <m:oMath xmlns:m="http://schemas.openxmlformats.org/officeDocument/2006/math"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8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8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CA" sz="84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91E9863-5131-C45C-ED57-5AB81A1B7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403" y="5314378"/>
                  <a:ext cx="10426185" cy="1384995"/>
                </a:xfrm>
                <a:prstGeom prst="rect">
                  <a:avLst/>
                </a:prstGeom>
                <a:blipFill>
                  <a:blip r:embed="rId5"/>
                  <a:stretch>
                    <a:fillRect l="-4269" t="-20264" b="-422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00871BE4-C005-94DE-D528-D7C76A1B5416}"/>
                </a:ext>
              </a:extLst>
            </p:cNvPr>
            <p:cNvSpPr/>
            <p:nvPr/>
          </p:nvSpPr>
          <p:spPr>
            <a:xfrm>
              <a:off x="5599470" y="4193500"/>
              <a:ext cx="993058" cy="112087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910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06">
        <p:fade/>
      </p:transition>
    </mc:Choice>
    <mc:Fallback xmlns="">
      <p:transition spd="med" advTm="137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35C8D4-4C9D-9B2B-67CA-BC9F5D66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1766751"/>
            <a:ext cx="3788702" cy="505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93EA66-3276-8B11-744A-DA505D42C86F}"/>
                  </a:ext>
                </a:extLst>
              </p:cNvPr>
              <p:cNvSpPr txBox="1"/>
              <p:nvPr/>
            </p:nvSpPr>
            <p:spPr>
              <a:xfrm>
                <a:off x="14812" y="-82989"/>
                <a:ext cx="1046783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u="sng" dirty="0"/>
                  <a:t>Main Question</a:t>
                </a:r>
                <a:r>
                  <a:rPr lang="en-GB" sz="6000" dirty="0"/>
                  <a:t>: How can we find a minimal projector in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000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93EA66-3276-8B11-744A-DA505D42C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" y="-82989"/>
                <a:ext cx="10467833" cy="1938992"/>
              </a:xfrm>
              <a:prstGeom prst="rect">
                <a:avLst/>
              </a:prstGeom>
              <a:blipFill>
                <a:blip r:embed="rId4"/>
                <a:stretch>
                  <a:fillRect l="-3492" t="-9434" r="-3376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5DADE41-638E-7D0E-8B67-CFA3A6ADCB27}"/>
              </a:ext>
            </a:extLst>
          </p:cNvPr>
          <p:cNvGrpSpPr/>
          <p:nvPr/>
        </p:nvGrpSpPr>
        <p:grpSpPr>
          <a:xfrm>
            <a:off x="464022" y="-2964962"/>
            <a:ext cx="2991111" cy="2792630"/>
            <a:chOff x="73034" y="417554"/>
            <a:chExt cx="2991111" cy="2792630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8575A24D-6E49-103B-8419-B03D37E05913}"/>
                </a:ext>
              </a:extLst>
            </p:cNvPr>
            <p:cNvSpPr/>
            <p:nvPr/>
          </p:nvSpPr>
          <p:spPr>
            <a:xfrm rot="16200000">
              <a:off x="172275" y="318313"/>
              <a:ext cx="2792630" cy="2991111"/>
            </a:xfrm>
            <a:prstGeom prst="downArrow">
              <a:avLst>
                <a:gd name="adj1" fmla="val 61435"/>
                <a:gd name="adj2" fmla="val 50000"/>
              </a:avLst>
            </a:prstGeom>
            <a:solidFill>
              <a:srgbClr val="E2C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E62956E-5E19-D738-E5D9-14D2B5E32FD1}"/>
                    </a:ext>
                  </a:extLst>
                </p:cNvPr>
                <p:cNvSpPr txBox="1"/>
                <p:nvPr/>
              </p:nvSpPr>
              <p:spPr>
                <a:xfrm>
                  <a:off x="292469" y="999541"/>
                  <a:ext cx="193946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9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9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9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6BD1B7E-1BED-8D5B-1C9F-78E30FE3A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69" y="999541"/>
                  <a:ext cx="1939466" cy="1569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2C4A7B9-A3BD-2876-12C5-FB570B19E69D}"/>
              </a:ext>
            </a:extLst>
          </p:cNvPr>
          <p:cNvGrpSpPr/>
          <p:nvPr/>
        </p:nvGrpSpPr>
        <p:grpSpPr>
          <a:xfrm>
            <a:off x="9717430" y="4954431"/>
            <a:ext cx="2616771" cy="1693162"/>
            <a:chOff x="9717430" y="4954431"/>
            <a:chExt cx="2616771" cy="169316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E90578E-51FF-8BDF-BD2A-183C2410DE99}"/>
                </a:ext>
              </a:extLst>
            </p:cNvPr>
            <p:cNvGrpSpPr/>
            <p:nvPr/>
          </p:nvGrpSpPr>
          <p:grpSpPr>
            <a:xfrm>
              <a:off x="9717430" y="4954431"/>
              <a:ext cx="2298354" cy="1693162"/>
              <a:chOff x="9679330" y="4973481"/>
              <a:chExt cx="2298354" cy="1693162"/>
            </a:xfrm>
          </p:grpSpPr>
          <p:sp>
            <p:nvSpPr>
              <p:cNvPr id="33" name="Arrow: Down 32">
                <a:extLst>
                  <a:ext uri="{FF2B5EF4-FFF2-40B4-BE49-F238E27FC236}">
                    <a16:creationId xmlns:a16="http://schemas.microsoft.com/office/drawing/2014/main" id="{293A4C59-5178-DDA6-3B54-01215C92D29A}"/>
                  </a:ext>
                </a:extLst>
              </p:cNvPr>
              <p:cNvSpPr/>
              <p:nvPr/>
            </p:nvSpPr>
            <p:spPr>
              <a:xfrm rot="17747252">
                <a:off x="9715633" y="4937178"/>
                <a:ext cx="1021528" cy="1094133"/>
              </a:xfrm>
              <a:prstGeom prst="downArrow">
                <a:avLst>
                  <a:gd name="adj1" fmla="val 61435"/>
                  <a:gd name="adj2" fmla="val 50000"/>
                </a:avLst>
              </a:prstGeom>
              <a:solidFill>
                <a:srgbClr val="D5BB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D9EC894-74B2-64CB-7D11-2753098FE027}"/>
                  </a:ext>
                </a:extLst>
              </p:cNvPr>
              <p:cNvSpPr/>
              <p:nvPr/>
            </p:nvSpPr>
            <p:spPr>
              <a:xfrm rot="17747252">
                <a:off x="10659086" y="5348045"/>
                <a:ext cx="1312536" cy="13246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161BC2-AAAF-7DC7-B56F-10FBBB635649}"/>
                    </a:ext>
                  </a:extLst>
                </p:cNvPr>
                <p:cNvSpPr txBox="1"/>
                <p:nvPr/>
              </p:nvSpPr>
              <p:spPr>
                <a:xfrm>
                  <a:off x="9727318" y="4955118"/>
                  <a:ext cx="86376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161BC2-AAAF-7DC7-B56F-10FBBB635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7318" y="4955118"/>
                  <a:ext cx="86376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F6E3B2-B732-4779-BDC4-C967B3BA3888}"/>
                </a:ext>
              </a:extLst>
            </p:cNvPr>
            <p:cNvSpPr txBox="1"/>
            <p:nvPr/>
          </p:nvSpPr>
          <p:spPr>
            <a:xfrm>
              <a:off x="10372706" y="5391160"/>
              <a:ext cx="1961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/>
                <a:t>minimal </a:t>
              </a:r>
              <a:r>
                <a:rPr lang="en-GB" sz="4000" dirty="0"/>
                <a:t>ideal</a:t>
              </a:r>
              <a:endParaRPr lang="en-CA" sz="4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04C1C11-2608-15BA-E3F9-83F7AF38F140}"/>
              </a:ext>
            </a:extLst>
          </p:cNvPr>
          <p:cNvGrpSpPr/>
          <p:nvPr/>
        </p:nvGrpSpPr>
        <p:grpSpPr>
          <a:xfrm>
            <a:off x="7539517" y="3902171"/>
            <a:ext cx="2298353" cy="1693162"/>
            <a:chOff x="7539517" y="3902171"/>
            <a:chExt cx="2298353" cy="169316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74B36B0-293A-02A8-0EF2-5E5078B332E5}"/>
                </a:ext>
              </a:extLst>
            </p:cNvPr>
            <p:cNvGrpSpPr/>
            <p:nvPr/>
          </p:nvGrpSpPr>
          <p:grpSpPr>
            <a:xfrm>
              <a:off x="7539517" y="3902171"/>
              <a:ext cx="2298353" cy="1693162"/>
              <a:chOff x="7501417" y="3921221"/>
              <a:chExt cx="2298353" cy="1693162"/>
            </a:xfrm>
          </p:grpSpPr>
          <p:sp>
            <p:nvSpPr>
              <p:cNvPr id="27" name="Arrow: Down 26">
                <a:extLst>
                  <a:ext uri="{FF2B5EF4-FFF2-40B4-BE49-F238E27FC236}">
                    <a16:creationId xmlns:a16="http://schemas.microsoft.com/office/drawing/2014/main" id="{75A7142E-7F61-750D-F65A-4474CCE9BC55}"/>
                  </a:ext>
                </a:extLst>
              </p:cNvPr>
              <p:cNvSpPr/>
              <p:nvPr/>
            </p:nvSpPr>
            <p:spPr>
              <a:xfrm rot="17747252">
                <a:off x="7537720" y="3884918"/>
                <a:ext cx="1021528" cy="1094133"/>
              </a:xfrm>
              <a:prstGeom prst="downArrow">
                <a:avLst>
                  <a:gd name="adj1" fmla="val 61435"/>
                  <a:gd name="adj2" fmla="val 50000"/>
                </a:avLst>
              </a:prstGeom>
              <a:solidFill>
                <a:srgbClr val="D5BB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109DB61-6CBA-B031-D9BC-E5F8E8F5E035}"/>
                  </a:ext>
                </a:extLst>
              </p:cNvPr>
              <p:cNvSpPr/>
              <p:nvPr/>
            </p:nvSpPr>
            <p:spPr>
              <a:xfrm rot="17747252">
                <a:off x="8481172" y="4295785"/>
                <a:ext cx="1312536" cy="13246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537741-758B-2CA6-8D99-3B3BA58DF37E}"/>
                    </a:ext>
                  </a:extLst>
                </p:cNvPr>
                <p:cNvSpPr txBox="1"/>
                <p:nvPr/>
              </p:nvSpPr>
              <p:spPr>
                <a:xfrm>
                  <a:off x="7602479" y="3905855"/>
                  <a:ext cx="86376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537741-758B-2CA6-8D99-3B3BA58DF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479" y="3905855"/>
                  <a:ext cx="86376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B19D3E2-4F78-114F-134C-5ABC0360E04A}"/>
                </a:ext>
              </a:extLst>
            </p:cNvPr>
            <p:cNvSpPr txBox="1"/>
            <p:nvPr/>
          </p:nvSpPr>
          <p:spPr>
            <a:xfrm>
              <a:off x="8488345" y="4553574"/>
              <a:ext cx="12816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ideal</a:t>
              </a:r>
              <a:endParaRPr lang="en-CA" sz="40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1AE7C2B-2D63-07BA-118B-1EAA353E6A5F}"/>
              </a:ext>
            </a:extLst>
          </p:cNvPr>
          <p:cNvGrpSpPr/>
          <p:nvPr/>
        </p:nvGrpSpPr>
        <p:grpSpPr>
          <a:xfrm>
            <a:off x="5361603" y="2849911"/>
            <a:ext cx="2298354" cy="1693162"/>
            <a:chOff x="5361603" y="2849911"/>
            <a:chExt cx="2298354" cy="169316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6051910-BBFE-CB79-6376-C7D8714D9E1F}"/>
                </a:ext>
              </a:extLst>
            </p:cNvPr>
            <p:cNvGrpSpPr/>
            <p:nvPr/>
          </p:nvGrpSpPr>
          <p:grpSpPr>
            <a:xfrm>
              <a:off x="5361603" y="2849911"/>
              <a:ext cx="2298354" cy="1693162"/>
              <a:chOff x="5323503" y="2868961"/>
              <a:chExt cx="2298354" cy="1693162"/>
            </a:xfrm>
          </p:grpSpPr>
          <p:sp>
            <p:nvSpPr>
              <p:cNvPr id="23" name="Arrow: Down 22">
                <a:extLst>
                  <a:ext uri="{FF2B5EF4-FFF2-40B4-BE49-F238E27FC236}">
                    <a16:creationId xmlns:a16="http://schemas.microsoft.com/office/drawing/2014/main" id="{F12706A9-1098-87C3-FAF4-6E3E895987BF}"/>
                  </a:ext>
                </a:extLst>
              </p:cNvPr>
              <p:cNvSpPr/>
              <p:nvPr/>
            </p:nvSpPr>
            <p:spPr>
              <a:xfrm rot="17747252">
                <a:off x="5359806" y="2832658"/>
                <a:ext cx="1021528" cy="1094133"/>
              </a:xfrm>
              <a:prstGeom prst="downArrow">
                <a:avLst>
                  <a:gd name="adj1" fmla="val 61435"/>
                  <a:gd name="adj2" fmla="val 50000"/>
                </a:avLst>
              </a:prstGeom>
              <a:solidFill>
                <a:srgbClr val="D5BB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17BB8AE-6B5B-7B68-8D13-C6627FDF953E}"/>
                  </a:ext>
                </a:extLst>
              </p:cNvPr>
              <p:cNvSpPr/>
              <p:nvPr/>
            </p:nvSpPr>
            <p:spPr>
              <a:xfrm rot="17747252">
                <a:off x="6303259" y="3243525"/>
                <a:ext cx="1312536" cy="13246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6C8CB42-DCF2-0D7F-8894-500EDABEE871}"/>
                    </a:ext>
                  </a:extLst>
                </p:cNvPr>
                <p:cNvSpPr txBox="1"/>
                <p:nvPr/>
              </p:nvSpPr>
              <p:spPr>
                <a:xfrm>
                  <a:off x="5394005" y="2853595"/>
                  <a:ext cx="86376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6C8CB42-DCF2-0D7F-8894-500EDABEE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005" y="2853595"/>
                  <a:ext cx="863765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2A1E4E-E5FD-B9B4-89E8-8C749D6690D2}"/>
                </a:ext>
              </a:extLst>
            </p:cNvPr>
            <p:cNvSpPr txBox="1"/>
            <p:nvPr/>
          </p:nvSpPr>
          <p:spPr>
            <a:xfrm>
              <a:off x="6355920" y="3492398"/>
              <a:ext cx="12816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ideal</a:t>
              </a:r>
              <a:endParaRPr lang="en-CA" sz="40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A2FC8BD-3835-7C78-6287-5777FCB094B7}"/>
              </a:ext>
            </a:extLst>
          </p:cNvPr>
          <p:cNvGrpSpPr/>
          <p:nvPr/>
        </p:nvGrpSpPr>
        <p:grpSpPr>
          <a:xfrm>
            <a:off x="3871325" y="2026857"/>
            <a:ext cx="1754700" cy="1516218"/>
            <a:chOff x="3908784" y="2095486"/>
            <a:chExt cx="1754700" cy="15162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05D196A-DC31-67D8-077F-08779340BC11}"/>
                </a:ext>
              </a:extLst>
            </p:cNvPr>
            <p:cNvSpPr/>
            <p:nvPr/>
          </p:nvSpPr>
          <p:spPr>
            <a:xfrm rot="17747252">
              <a:off x="4023504" y="2088483"/>
              <a:ext cx="1516218" cy="15302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E1413E-1D05-DB20-3D47-9FBBE4E767B7}"/>
                </a:ext>
              </a:extLst>
            </p:cNvPr>
            <p:cNvSpPr txBox="1"/>
            <p:nvPr/>
          </p:nvSpPr>
          <p:spPr>
            <a:xfrm>
              <a:off x="3908784" y="2518702"/>
              <a:ext cx="1754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algebra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5EE0F6-C810-BDD5-B6B4-1FFDB5EDFC0F}"/>
                  </a:ext>
                </a:extLst>
              </p:cNvPr>
              <p:cNvSpPr txBox="1"/>
              <p:nvPr/>
            </p:nvSpPr>
            <p:spPr>
              <a:xfrm>
                <a:off x="8627838" y="2078647"/>
                <a:ext cx="3225637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commuting projectors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5EE0F6-C810-BDD5-B6B4-1FFDB5EDF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838" y="2078647"/>
                <a:ext cx="3225637" cy="1938992"/>
              </a:xfrm>
              <a:prstGeom prst="rect">
                <a:avLst/>
              </a:prstGeom>
              <a:blipFill>
                <a:blip r:embed="rId9"/>
                <a:stretch>
                  <a:fillRect t="-463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2A17FB4-EF34-4E48-F5B7-5C0B32EA5D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57880" y="6482160"/>
              <a:ext cx="1261440" cy="130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2A17FB4-EF34-4E48-F5B7-5C0B32EA5D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48520" y="6472800"/>
                <a:ext cx="1280160" cy="14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539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67"/>
    </mc:Choice>
    <mc:Fallback xmlns="">
      <p:transition spd="slow" advTm="26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80E7CB-F201-824D-229C-54623BEC77BF}"/>
                  </a:ext>
                </a:extLst>
              </p:cNvPr>
              <p:cNvSpPr txBox="1"/>
              <p:nvPr/>
            </p:nvSpPr>
            <p:spPr>
              <a:xfrm>
                <a:off x="14812" y="-82989"/>
                <a:ext cx="12458542" cy="338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u="sng" dirty="0"/>
                  <a:t>Main Question</a:t>
                </a:r>
                <a:r>
                  <a:rPr lang="en-GB" sz="6000" dirty="0"/>
                  <a:t>: How can we find </a:t>
                </a:r>
                <a:br>
                  <a:rPr lang="en-GB" sz="6000" dirty="0"/>
                </a:br>
                <a:r>
                  <a:rPr lang="en-GB" sz="6000" dirty="0"/>
                  <a:t>a minimal projector in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000" dirty="0"/>
                  <a:t>?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5000" dirty="0"/>
                  <a:t>multiply commuting projectors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5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sz="5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take bivectors that have no elements in common: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80E7CB-F201-824D-229C-54623BEC7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" y="-82989"/>
                <a:ext cx="12458542" cy="3385542"/>
              </a:xfrm>
              <a:prstGeom prst="rect">
                <a:avLst/>
              </a:prstGeom>
              <a:blipFill>
                <a:blip r:embed="rId3"/>
                <a:stretch>
                  <a:fillRect l="-2935" t="-5396" b="-75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99F0A3-762C-5DE1-5DF6-D63A720926DD}"/>
                  </a:ext>
                </a:extLst>
              </p:cNvPr>
              <p:cNvSpPr txBox="1"/>
              <p:nvPr/>
            </p:nvSpPr>
            <p:spPr>
              <a:xfrm>
                <a:off x="656492" y="3775741"/>
                <a:ext cx="178190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99F0A3-762C-5DE1-5DF6-D63A72092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92" y="3775741"/>
                <a:ext cx="1781909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4C526A-4B13-669E-AC4D-9CB8FB742921}"/>
                  </a:ext>
                </a:extLst>
              </p:cNvPr>
              <p:cNvSpPr txBox="1"/>
              <p:nvPr/>
            </p:nvSpPr>
            <p:spPr>
              <a:xfrm>
                <a:off x="3716215" y="4329739"/>
                <a:ext cx="178190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4C526A-4B13-669E-AC4D-9CB8FB742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215" y="4329739"/>
                <a:ext cx="1781909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420083-C127-34B6-6574-4FD1AF819EA6}"/>
                  </a:ext>
                </a:extLst>
              </p:cNvPr>
              <p:cNvSpPr txBox="1"/>
              <p:nvPr/>
            </p:nvSpPr>
            <p:spPr>
              <a:xfrm>
                <a:off x="6775938" y="3791834"/>
                <a:ext cx="178190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GB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420083-C127-34B6-6574-4FD1AF81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38" y="3791834"/>
                <a:ext cx="1781909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284E82-DFF1-4E35-7B25-420C6980E212}"/>
                  </a:ext>
                </a:extLst>
              </p:cNvPr>
              <p:cNvSpPr txBox="1"/>
              <p:nvPr/>
            </p:nvSpPr>
            <p:spPr>
              <a:xfrm>
                <a:off x="9683261" y="4482139"/>
                <a:ext cx="178190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284E82-DFF1-4E35-7B25-420C6980E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3261" y="4482139"/>
                <a:ext cx="1781909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2848DD-AC4A-EB43-84C9-C1032F33AA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1120" y="4928760"/>
              <a:ext cx="11305080" cy="833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2848DD-AC4A-EB43-84C9-C1032F33AA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1760" y="4919400"/>
                <a:ext cx="11323800" cy="85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439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44">
        <p:fade/>
      </p:transition>
    </mc:Choice>
    <mc:Fallback xmlns="">
      <p:transition spd="med" advTm="193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8" grpId="0"/>
      <p:bldP spid="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0433B3-2AE0-2EA2-EF6E-1D9226A392B5}"/>
              </a:ext>
            </a:extLst>
          </p:cNvPr>
          <p:cNvCxnSpPr>
            <a:cxnSpLocks/>
          </p:cNvCxnSpPr>
          <p:nvPr/>
        </p:nvCxnSpPr>
        <p:spPr>
          <a:xfrm>
            <a:off x="612652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79691-9C18-FD78-43CB-3A2C3BDD771F}"/>
              </a:ext>
            </a:extLst>
          </p:cNvPr>
          <p:cNvCxnSpPr>
            <a:cxnSpLocks/>
          </p:cNvCxnSpPr>
          <p:nvPr/>
        </p:nvCxnSpPr>
        <p:spPr>
          <a:xfrm>
            <a:off x="2684944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F7384F-5428-30A6-F886-F2C3C16CD8BC}"/>
              </a:ext>
            </a:extLst>
          </p:cNvPr>
          <p:cNvGrpSpPr/>
          <p:nvPr/>
        </p:nvGrpSpPr>
        <p:grpSpPr>
          <a:xfrm>
            <a:off x="52387" y="197222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CEDCD-70B7-8DAA-BFE3-68008539DFD5}"/>
              </a:ext>
            </a:extLst>
          </p:cNvPr>
          <p:cNvGrpSpPr/>
          <p:nvPr/>
        </p:nvGrpSpPr>
        <p:grpSpPr>
          <a:xfrm>
            <a:off x="66676" y="3074445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4453F-D2C6-F227-9B04-51DEBC6C308D}"/>
              </a:ext>
            </a:extLst>
          </p:cNvPr>
          <p:cNvGrpSpPr/>
          <p:nvPr/>
        </p:nvGrpSpPr>
        <p:grpSpPr>
          <a:xfrm>
            <a:off x="52558" y="4177229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1CD01E-0521-2F9B-27D3-5E5D70BFF6BD}"/>
              </a:ext>
            </a:extLst>
          </p:cNvPr>
          <p:cNvGrpSpPr/>
          <p:nvPr/>
        </p:nvGrpSpPr>
        <p:grpSpPr>
          <a:xfrm>
            <a:off x="66505" y="529420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0DACA0-AA47-E8C5-7CCF-D952D138CFF8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0DACA0-AA47-E8C5-7CCF-D952D13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0EE2DE-42C3-0C66-5A92-3B0B0EA139A5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0EE2DE-42C3-0C66-5A92-3B0B0EA13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414BE0-D7B2-E450-B160-F2DCFFD85FE1}"/>
              </a:ext>
            </a:extLst>
          </p:cNvPr>
          <p:cNvGrpSpPr/>
          <p:nvPr/>
        </p:nvGrpSpPr>
        <p:grpSpPr>
          <a:xfrm>
            <a:off x="2312638" y="2211808"/>
            <a:ext cx="2905050" cy="1107996"/>
            <a:chOff x="2312638" y="2211808"/>
            <a:chExt cx="2905050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28E82C-A24A-1FD2-5622-373DF6530ECC}"/>
                    </a:ext>
                  </a:extLst>
                </p:cNvPr>
                <p:cNvSpPr txBox="1"/>
                <p:nvPr/>
              </p:nvSpPr>
              <p:spPr>
                <a:xfrm>
                  <a:off x="3435779" y="2211808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28E82C-A24A-1FD2-5622-373DF6530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79" y="2211808"/>
                  <a:ext cx="1781909" cy="11079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6ABD7A1-1737-6A08-6A8B-5D3206620506}"/>
                </a:ext>
              </a:extLst>
            </p:cNvPr>
            <p:cNvSpPr/>
            <p:nvPr/>
          </p:nvSpPr>
          <p:spPr>
            <a:xfrm>
              <a:off x="2312638" y="2559672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62DACB-A159-8332-6336-F8A995AFF1BF}"/>
              </a:ext>
            </a:extLst>
          </p:cNvPr>
          <p:cNvGrpSpPr/>
          <p:nvPr/>
        </p:nvGrpSpPr>
        <p:grpSpPr>
          <a:xfrm>
            <a:off x="2309872" y="3319804"/>
            <a:ext cx="2907817" cy="1107996"/>
            <a:chOff x="2309872" y="3319804"/>
            <a:chExt cx="2907817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6BECE4-C367-8C39-F569-126E88FB4AE6}"/>
                    </a:ext>
                  </a:extLst>
                </p:cNvPr>
                <p:cNvSpPr txBox="1"/>
                <p:nvPr/>
              </p:nvSpPr>
              <p:spPr>
                <a:xfrm>
                  <a:off x="3435780" y="3319804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6BECE4-C367-8C39-F569-126E88FB4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80" y="3319804"/>
                  <a:ext cx="1781909" cy="11079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6BFE8BB9-39DF-3BA4-CEE5-E2F4E0DA731F}"/>
                </a:ext>
              </a:extLst>
            </p:cNvPr>
            <p:cNvSpPr/>
            <p:nvPr/>
          </p:nvSpPr>
          <p:spPr>
            <a:xfrm>
              <a:off x="2309872" y="3698995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9F7880-7275-B23C-14B7-041863BCADFD}"/>
              </a:ext>
            </a:extLst>
          </p:cNvPr>
          <p:cNvGrpSpPr/>
          <p:nvPr/>
        </p:nvGrpSpPr>
        <p:grpSpPr>
          <a:xfrm>
            <a:off x="2306788" y="4427800"/>
            <a:ext cx="2910899" cy="1107996"/>
            <a:chOff x="2306788" y="4427800"/>
            <a:chExt cx="2910899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008A4A-640B-6A73-AC94-E0BD767882F2}"/>
                    </a:ext>
                  </a:extLst>
                </p:cNvPr>
                <p:cNvSpPr txBox="1"/>
                <p:nvPr/>
              </p:nvSpPr>
              <p:spPr>
                <a:xfrm>
                  <a:off x="3435778" y="4427800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008A4A-640B-6A73-AC94-E0BD76788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78" y="4427800"/>
                  <a:ext cx="1781909" cy="110799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F1C789C-79CE-4443-0D08-A0F8431AF10D}"/>
                </a:ext>
              </a:extLst>
            </p:cNvPr>
            <p:cNvSpPr/>
            <p:nvPr/>
          </p:nvSpPr>
          <p:spPr>
            <a:xfrm>
              <a:off x="2306788" y="4714151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225F22-B1BA-7593-50DA-700FADFE45CA}"/>
              </a:ext>
            </a:extLst>
          </p:cNvPr>
          <p:cNvGrpSpPr/>
          <p:nvPr/>
        </p:nvGrpSpPr>
        <p:grpSpPr>
          <a:xfrm>
            <a:off x="2304022" y="5535796"/>
            <a:ext cx="2913665" cy="1107996"/>
            <a:chOff x="2304022" y="5535796"/>
            <a:chExt cx="2913665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EC4A0A9-18E6-5DDC-4729-6017390C5BBA}"/>
                    </a:ext>
                  </a:extLst>
                </p:cNvPr>
                <p:cNvSpPr txBox="1"/>
                <p:nvPr/>
              </p:nvSpPr>
              <p:spPr>
                <a:xfrm>
                  <a:off x="3435778" y="5535796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EC4A0A9-18E6-5DDC-4729-6017390C5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78" y="5535796"/>
                  <a:ext cx="1781909" cy="110799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DC4F929-1C8A-3117-2B6B-DB846CB70FCC}"/>
                </a:ext>
              </a:extLst>
            </p:cNvPr>
            <p:cNvSpPr/>
            <p:nvPr/>
          </p:nvSpPr>
          <p:spPr>
            <a:xfrm>
              <a:off x="2304022" y="5853474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/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8,0,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2609D3-D40F-8112-1CE1-B9C9934F84A9}"/>
              </a:ext>
            </a:extLst>
          </p:cNvPr>
          <p:cNvSpPr txBox="1"/>
          <p:nvPr/>
        </p:nvSpPr>
        <p:spPr>
          <a:xfrm>
            <a:off x="2819951" y="65127"/>
            <a:ext cx="3165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Commuting Bivectors</a:t>
            </a:r>
            <a:endParaRPr lang="en-CA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CF5A74-AFAB-7966-B750-E5F43C0AF3F8}"/>
              </a:ext>
            </a:extLst>
          </p:cNvPr>
          <p:cNvSpPr txBox="1"/>
          <p:nvPr/>
        </p:nvSpPr>
        <p:spPr>
          <a:xfrm>
            <a:off x="2762343" y="1502274"/>
            <a:ext cx="3280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(no vectors in common)</a:t>
            </a:r>
            <a:endParaRPr lang="en-CA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C92F8B-4DFC-8413-B602-4C1CE3F07F80}"/>
                  </a:ext>
                </a:extLst>
              </p:cNvPr>
              <p:cNvSpPr txBox="1"/>
              <p:nvPr/>
            </p:nvSpPr>
            <p:spPr>
              <a:xfrm>
                <a:off x="7104963" y="1052232"/>
                <a:ext cx="4023814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C92F8B-4DFC-8413-B602-4C1CE3F07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963" y="1052232"/>
                <a:ext cx="4023814" cy="28623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18D00A-5B03-561B-F7C3-2BFF57F3D560}"/>
                  </a:ext>
                </a:extLst>
              </p:cNvPr>
              <p:cNvSpPr txBox="1"/>
              <p:nvPr/>
            </p:nvSpPr>
            <p:spPr>
              <a:xfrm>
                <a:off x="7035362" y="4550004"/>
                <a:ext cx="4359801" cy="2123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718D00A-5B03-561B-F7C3-2BFF57F3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362" y="4550004"/>
                <a:ext cx="4359801" cy="212365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347F6D-2FA5-E59F-61B0-0F3100ADA466}"/>
              </a:ext>
            </a:extLst>
          </p:cNvPr>
          <p:cNvSpPr txBox="1"/>
          <p:nvPr/>
        </p:nvSpPr>
        <p:spPr>
          <a:xfrm>
            <a:off x="6267492" y="103389"/>
            <a:ext cx="5836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Vector commutes with bivector if they have no elements in common:</a:t>
            </a:r>
            <a:endParaRPr lang="en-CA" sz="3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F528BDE-F90F-B404-F750-AE1CB7E0C2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26120" y="1102680"/>
              <a:ext cx="2509920" cy="2595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F528BDE-F90F-B404-F750-AE1CB7E0C2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16760" y="1093320"/>
                <a:ext cx="2528640" cy="2614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8976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96"/>
    </mc:Choice>
    <mc:Fallback xmlns="">
      <p:transition spd="slow" advTm="34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  <p:bldP spid="44" grpId="0"/>
      <p:bldP spid="46" grpId="0"/>
      <p:bldP spid="4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0433B3-2AE0-2EA2-EF6E-1D9226A392B5}"/>
              </a:ext>
            </a:extLst>
          </p:cNvPr>
          <p:cNvCxnSpPr>
            <a:cxnSpLocks/>
          </p:cNvCxnSpPr>
          <p:nvPr/>
        </p:nvCxnSpPr>
        <p:spPr>
          <a:xfrm>
            <a:off x="612652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79691-9C18-FD78-43CB-3A2C3BDD771F}"/>
              </a:ext>
            </a:extLst>
          </p:cNvPr>
          <p:cNvCxnSpPr>
            <a:cxnSpLocks/>
          </p:cNvCxnSpPr>
          <p:nvPr/>
        </p:nvCxnSpPr>
        <p:spPr>
          <a:xfrm>
            <a:off x="2684944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/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/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/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GB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/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6F7384F-5428-30A6-F886-F2C3C16CD8BC}"/>
              </a:ext>
            </a:extLst>
          </p:cNvPr>
          <p:cNvGrpSpPr/>
          <p:nvPr/>
        </p:nvGrpSpPr>
        <p:grpSpPr>
          <a:xfrm>
            <a:off x="52387" y="197222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CEDCD-70B7-8DAA-BFE3-68008539DFD5}"/>
              </a:ext>
            </a:extLst>
          </p:cNvPr>
          <p:cNvGrpSpPr/>
          <p:nvPr/>
        </p:nvGrpSpPr>
        <p:grpSpPr>
          <a:xfrm>
            <a:off x="66676" y="3074445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4453F-D2C6-F227-9B04-51DEBC6C308D}"/>
              </a:ext>
            </a:extLst>
          </p:cNvPr>
          <p:cNvGrpSpPr/>
          <p:nvPr/>
        </p:nvGrpSpPr>
        <p:grpSpPr>
          <a:xfrm>
            <a:off x="52558" y="4177229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1CD01E-0521-2F9B-27D3-5E5D70BFF6BD}"/>
              </a:ext>
            </a:extLst>
          </p:cNvPr>
          <p:cNvGrpSpPr/>
          <p:nvPr/>
        </p:nvGrpSpPr>
        <p:grpSpPr>
          <a:xfrm>
            <a:off x="66505" y="529420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0DACA0-AA47-E8C5-7CCF-D952D138CFF8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0DACA0-AA47-E8C5-7CCF-D952D13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0EE2DE-42C3-0C66-5A92-3B0B0EA139A5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0EE2DE-42C3-0C66-5A92-3B0B0EA13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B6E49B-E4EB-A4EC-9B27-0F9CB8088346}"/>
              </a:ext>
            </a:extLst>
          </p:cNvPr>
          <p:cNvGrpSpPr/>
          <p:nvPr/>
        </p:nvGrpSpPr>
        <p:grpSpPr>
          <a:xfrm>
            <a:off x="2304022" y="2559672"/>
            <a:ext cx="913338" cy="3912705"/>
            <a:chOff x="2105201" y="2559672"/>
            <a:chExt cx="913338" cy="3912705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6ABD7A1-1737-6A08-6A8B-5D3206620506}"/>
                </a:ext>
              </a:extLst>
            </p:cNvPr>
            <p:cNvSpPr/>
            <p:nvPr/>
          </p:nvSpPr>
          <p:spPr>
            <a:xfrm>
              <a:off x="2113817" y="2559672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6BFE8BB9-39DF-3BA4-CEE5-E2F4E0DA731F}"/>
                </a:ext>
              </a:extLst>
            </p:cNvPr>
            <p:cNvSpPr/>
            <p:nvPr/>
          </p:nvSpPr>
          <p:spPr>
            <a:xfrm>
              <a:off x="2111051" y="3698995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F1C789C-79CE-4443-0D08-A0F8431AF10D}"/>
                </a:ext>
              </a:extLst>
            </p:cNvPr>
            <p:cNvSpPr/>
            <p:nvPr/>
          </p:nvSpPr>
          <p:spPr>
            <a:xfrm>
              <a:off x="2107967" y="4714151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DC4F929-1C8A-3117-2B6B-DB846CB70FCC}"/>
                </a:ext>
              </a:extLst>
            </p:cNvPr>
            <p:cNvSpPr/>
            <p:nvPr/>
          </p:nvSpPr>
          <p:spPr>
            <a:xfrm>
              <a:off x="2105201" y="5853474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/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8,0,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2609D3-D40F-8112-1CE1-B9C9934F84A9}"/>
              </a:ext>
            </a:extLst>
          </p:cNvPr>
          <p:cNvSpPr txBox="1"/>
          <p:nvPr/>
        </p:nvSpPr>
        <p:spPr>
          <a:xfrm>
            <a:off x="2819951" y="65127"/>
            <a:ext cx="3165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Commuting Bivectors</a:t>
            </a:r>
            <a:endParaRPr lang="en-CA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CF5A74-AFAB-7966-B750-E5F43C0AF3F8}"/>
              </a:ext>
            </a:extLst>
          </p:cNvPr>
          <p:cNvSpPr txBox="1"/>
          <p:nvPr/>
        </p:nvSpPr>
        <p:spPr>
          <a:xfrm>
            <a:off x="2762343" y="1502274"/>
            <a:ext cx="3280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(no vectors in common)</a:t>
            </a:r>
            <a:endParaRPr lang="en-CA" sz="25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A77412-914E-2432-A7D9-43BD64272C7F}"/>
              </a:ext>
            </a:extLst>
          </p:cNvPr>
          <p:cNvGrpSpPr/>
          <p:nvPr/>
        </p:nvGrpSpPr>
        <p:grpSpPr>
          <a:xfrm>
            <a:off x="5615096" y="2289853"/>
            <a:ext cx="6279539" cy="1015663"/>
            <a:chOff x="5615096" y="2289853"/>
            <a:chExt cx="6279539" cy="101566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E70CFE2-431B-F951-FACE-CAFDD00E0142}"/>
                </a:ext>
              </a:extLst>
            </p:cNvPr>
            <p:cNvSpPr/>
            <p:nvPr/>
          </p:nvSpPr>
          <p:spPr>
            <a:xfrm>
              <a:off x="5615096" y="2559672"/>
              <a:ext cx="1144159" cy="61890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104FE93-B199-1287-F176-28D255ED8194}"/>
                    </a:ext>
                  </a:extLst>
                </p:cNvPr>
                <p:cNvSpPr txBox="1"/>
                <p:nvPr/>
              </p:nvSpPr>
              <p:spPr>
                <a:xfrm>
                  <a:off x="6337721" y="2289853"/>
                  <a:ext cx="5556914" cy="1015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104FE93-B199-1287-F176-28D255ED81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721" y="2289853"/>
                  <a:ext cx="5556914" cy="10156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D42FA7-1501-C544-A8AF-C11564D9D13C}"/>
              </a:ext>
            </a:extLst>
          </p:cNvPr>
          <p:cNvGrpSpPr/>
          <p:nvPr/>
        </p:nvGrpSpPr>
        <p:grpSpPr>
          <a:xfrm>
            <a:off x="5611598" y="3429000"/>
            <a:ext cx="6283037" cy="1015663"/>
            <a:chOff x="5611598" y="3429000"/>
            <a:chExt cx="6283037" cy="1015663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4E89EA29-ECF8-B28B-4BCD-09B1B0418DDC}"/>
                </a:ext>
              </a:extLst>
            </p:cNvPr>
            <p:cNvSpPr/>
            <p:nvPr/>
          </p:nvSpPr>
          <p:spPr>
            <a:xfrm>
              <a:off x="5611598" y="3698995"/>
              <a:ext cx="1144159" cy="61890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E6905EC-9B44-5459-DC13-BC41AE950CBC}"/>
                    </a:ext>
                  </a:extLst>
                </p:cNvPr>
                <p:cNvSpPr txBox="1"/>
                <p:nvPr/>
              </p:nvSpPr>
              <p:spPr>
                <a:xfrm>
                  <a:off x="6337721" y="3429000"/>
                  <a:ext cx="5556914" cy="1015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E6905EC-9B44-5459-DC13-BC41AE950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721" y="3429000"/>
                  <a:ext cx="5556914" cy="101566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D60FD6-36AC-83DD-6F6A-834577F628DC}"/>
              </a:ext>
            </a:extLst>
          </p:cNvPr>
          <p:cNvGrpSpPr/>
          <p:nvPr/>
        </p:nvGrpSpPr>
        <p:grpSpPr>
          <a:xfrm>
            <a:off x="5607698" y="4494858"/>
            <a:ext cx="6286937" cy="1015663"/>
            <a:chOff x="5607698" y="4494858"/>
            <a:chExt cx="6286937" cy="1015663"/>
          </a:xfrm>
        </p:grpSpPr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5504DC8E-6A1B-680D-F2FB-A8D9F1E34E4D}"/>
                </a:ext>
              </a:extLst>
            </p:cNvPr>
            <p:cNvSpPr/>
            <p:nvPr/>
          </p:nvSpPr>
          <p:spPr>
            <a:xfrm>
              <a:off x="5607698" y="4714151"/>
              <a:ext cx="1144159" cy="61890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1E2175D-FDFA-DB75-A27F-8588DC75A007}"/>
                    </a:ext>
                  </a:extLst>
                </p:cNvPr>
                <p:cNvSpPr txBox="1"/>
                <p:nvPr/>
              </p:nvSpPr>
              <p:spPr>
                <a:xfrm>
                  <a:off x="6337721" y="4494858"/>
                  <a:ext cx="5556914" cy="1015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1E2175D-FDFA-DB75-A27F-8588DC75A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721" y="4494858"/>
                  <a:ext cx="5556914" cy="101566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523757-465D-8D1A-8718-65D53B5FDE39}"/>
              </a:ext>
            </a:extLst>
          </p:cNvPr>
          <p:cNvGrpSpPr/>
          <p:nvPr/>
        </p:nvGrpSpPr>
        <p:grpSpPr>
          <a:xfrm>
            <a:off x="5604200" y="5634005"/>
            <a:ext cx="6290435" cy="1015663"/>
            <a:chOff x="5604200" y="5634005"/>
            <a:chExt cx="6290435" cy="1015663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B196B44-6DB5-401D-17FC-714289622A89}"/>
                </a:ext>
              </a:extLst>
            </p:cNvPr>
            <p:cNvSpPr/>
            <p:nvPr/>
          </p:nvSpPr>
          <p:spPr>
            <a:xfrm>
              <a:off x="5604200" y="5853474"/>
              <a:ext cx="1144159" cy="61890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3FB18FD-DB32-4D4F-84C6-AAF60B854286}"/>
                    </a:ext>
                  </a:extLst>
                </p:cNvPr>
                <p:cNvSpPr txBox="1"/>
                <p:nvPr/>
              </p:nvSpPr>
              <p:spPr>
                <a:xfrm>
                  <a:off x="6337721" y="5634005"/>
                  <a:ext cx="5556914" cy="1015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3FB18FD-DB32-4D4F-84C6-AAF60B854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721" y="5634005"/>
                  <a:ext cx="5556914" cy="101566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DF3678A-5A63-4CD3-4447-6D219B1950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45320" y="3216960"/>
              <a:ext cx="605880" cy="3330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DF3678A-5A63-4CD3-4447-6D219B1950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35960" y="3207600"/>
                <a:ext cx="624600" cy="3349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8585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53">
        <p:fade/>
      </p:transition>
    </mc:Choice>
    <mc:Fallback xmlns="">
      <p:transition spd="med" advTm="100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/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/>
                  <a:t>Clifford Algebra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blipFill>
                <a:blip r:embed="rId3"/>
                <a:stretch>
                  <a:fillRect l="-5029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/>
              <p:nvPr/>
            </p:nvSpPr>
            <p:spPr>
              <a:xfrm>
                <a:off x="425532" y="1281236"/>
                <a:ext cx="1035462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0070C0"/>
                    </a:solidFill>
                  </a:rPr>
                  <a:t>1 basis vector  </a:t>
                </a:r>
                <a:r>
                  <a:rPr lang="en-GB" sz="5400" dirty="0"/>
                  <a:t>that squares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5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FF0000"/>
                    </a:solidFill>
                  </a:rPr>
                  <a:t>3 basis vectors </a:t>
                </a:r>
                <a:r>
                  <a:rPr lang="en-GB" sz="5400" dirty="0"/>
                  <a:t>that square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32" y="1281236"/>
                <a:ext cx="10354629" cy="1754326"/>
              </a:xfrm>
              <a:prstGeom prst="rect">
                <a:avLst/>
              </a:prstGeom>
              <a:blipFill>
                <a:blip r:embed="rId4"/>
                <a:stretch>
                  <a:fillRect l="-2886" t="-9375" b="-204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E04BCD-DC91-D199-1E7B-3E0910C7BFA2}"/>
                  </a:ext>
                </a:extLst>
              </p:cNvPr>
              <p:cNvSpPr txBox="1"/>
              <p:nvPr/>
            </p:nvSpPr>
            <p:spPr>
              <a:xfrm>
                <a:off x="599932" y="3081872"/>
                <a:ext cx="3618108" cy="190654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E04BCD-DC91-D199-1E7B-3E0910C7B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32" y="3081872"/>
                <a:ext cx="3618108" cy="19065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1C6D39-E283-288E-7A9B-EB75BEE8042A}"/>
                  </a:ext>
                </a:extLst>
              </p:cNvPr>
              <p:cNvSpPr txBox="1"/>
              <p:nvPr/>
            </p:nvSpPr>
            <p:spPr>
              <a:xfrm>
                <a:off x="3268474" y="4899860"/>
                <a:ext cx="3618108" cy="190654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1C6D39-E283-288E-7A9B-EB75BEE80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474" y="4899860"/>
                <a:ext cx="3618108" cy="19065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6E0CA-DFCF-C841-1277-680504FC9F10}"/>
                  </a:ext>
                </a:extLst>
              </p:cNvPr>
              <p:cNvSpPr txBox="1"/>
              <p:nvPr/>
            </p:nvSpPr>
            <p:spPr>
              <a:xfrm>
                <a:off x="5433957" y="2944676"/>
                <a:ext cx="4549063" cy="190654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66E0CA-DFCF-C841-1277-680504FC9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957" y="2944676"/>
                <a:ext cx="4549063" cy="19065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D7C639-E790-4F92-C52D-991D3F172DD0}"/>
                  </a:ext>
                </a:extLst>
              </p:cNvPr>
              <p:cNvSpPr txBox="1"/>
              <p:nvPr/>
            </p:nvSpPr>
            <p:spPr>
              <a:xfrm>
                <a:off x="8082117" y="4899860"/>
                <a:ext cx="4154884" cy="190654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D7C639-E790-4F92-C52D-991D3F172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117" y="4899860"/>
                <a:ext cx="4154884" cy="19065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79AF690-6B3A-04AB-7D8E-8FE261FB12F0}"/>
              </a:ext>
            </a:extLst>
          </p:cNvPr>
          <p:cNvSpPr txBox="1"/>
          <p:nvPr/>
        </p:nvSpPr>
        <p:spPr>
          <a:xfrm>
            <a:off x="-250683" y="4851224"/>
            <a:ext cx="3889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(Dirac matrices)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57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31">
        <p:fade/>
      </p:transition>
    </mc:Choice>
    <mc:Fallback xmlns="">
      <p:transition spd="med" advTm="5231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0433B3-2AE0-2EA2-EF6E-1D9226A392B5}"/>
              </a:ext>
            </a:extLst>
          </p:cNvPr>
          <p:cNvCxnSpPr>
            <a:cxnSpLocks/>
          </p:cNvCxnSpPr>
          <p:nvPr/>
        </p:nvCxnSpPr>
        <p:spPr>
          <a:xfrm>
            <a:off x="612652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79691-9C18-FD78-43CB-3A2C3BDD771F}"/>
              </a:ext>
            </a:extLst>
          </p:cNvPr>
          <p:cNvCxnSpPr>
            <a:cxnSpLocks/>
          </p:cNvCxnSpPr>
          <p:nvPr/>
        </p:nvCxnSpPr>
        <p:spPr>
          <a:xfrm>
            <a:off x="2684944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/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blipFill>
                <a:blip r:embed="rId2"/>
                <a:stretch>
                  <a:fillRect r="-85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/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blipFill>
                <a:blip r:embed="rId3"/>
                <a:stretch>
                  <a:fillRect r="-10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/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GB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blipFill>
                <a:blip r:embed="rId4"/>
                <a:stretch>
                  <a:fillRect r="-10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/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blipFill>
                <a:blip r:embed="rId5"/>
                <a:stretch>
                  <a:fillRect r="-10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6F7384F-5428-30A6-F886-F2C3C16CD8BC}"/>
              </a:ext>
            </a:extLst>
          </p:cNvPr>
          <p:cNvGrpSpPr/>
          <p:nvPr/>
        </p:nvGrpSpPr>
        <p:grpSpPr>
          <a:xfrm>
            <a:off x="52387" y="197222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CEDCD-70B7-8DAA-BFE3-68008539DFD5}"/>
              </a:ext>
            </a:extLst>
          </p:cNvPr>
          <p:cNvGrpSpPr/>
          <p:nvPr/>
        </p:nvGrpSpPr>
        <p:grpSpPr>
          <a:xfrm>
            <a:off x="66676" y="3074445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4453F-D2C6-F227-9B04-51DEBC6C308D}"/>
              </a:ext>
            </a:extLst>
          </p:cNvPr>
          <p:cNvGrpSpPr/>
          <p:nvPr/>
        </p:nvGrpSpPr>
        <p:grpSpPr>
          <a:xfrm>
            <a:off x="52558" y="4177229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1CD01E-0521-2F9B-27D3-5E5D70BFF6BD}"/>
              </a:ext>
            </a:extLst>
          </p:cNvPr>
          <p:cNvGrpSpPr/>
          <p:nvPr/>
        </p:nvGrpSpPr>
        <p:grpSpPr>
          <a:xfrm>
            <a:off x="66505" y="529420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0DACA0-AA47-E8C5-7CCF-D952D138CFF8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0DACA0-AA47-E8C5-7CCF-D952D13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0EE2DE-42C3-0C66-5A92-3B0B0EA139A5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0EE2DE-42C3-0C66-5A92-3B0B0EA13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B6E49B-E4EB-A4EC-9B27-0F9CB8088346}"/>
              </a:ext>
            </a:extLst>
          </p:cNvPr>
          <p:cNvGrpSpPr/>
          <p:nvPr/>
        </p:nvGrpSpPr>
        <p:grpSpPr>
          <a:xfrm>
            <a:off x="2304022" y="2559672"/>
            <a:ext cx="913338" cy="3912705"/>
            <a:chOff x="2105201" y="2559672"/>
            <a:chExt cx="913338" cy="3912705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6ABD7A1-1737-6A08-6A8B-5D3206620506}"/>
                </a:ext>
              </a:extLst>
            </p:cNvPr>
            <p:cNvSpPr/>
            <p:nvPr/>
          </p:nvSpPr>
          <p:spPr>
            <a:xfrm>
              <a:off x="2113817" y="2559672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6BFE8BB9-39DF-3BA4-CEE5-E2F4E0DA731F}"/>
                </a:ext>
              </a:extLst>
            </p:cNvPr>
            <p:cNvSpPr/>
            <p:nvPr/>
          </p:nvSpPr>
          <p:spPr>
            <a:xfrm>
              <a:off x="2111051" y="3698995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F1C789C-79CE-4443-0D08-A0F8431AF10D}"/>
                </a:ext>
              </a:extLst>
            </p:cNvPr>
            <p:cNvSpPr/>
            <p:nvPr/>
          </p:nvSpPr>
          <p:spPr>
            <a:xfrm>
              <a:off x="2107967" y="4714151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DC4F929-1C8A-3117-2B6B-DB846CB70FCC}"/>
                </a:ext>
              </a:extLst>
            </p:cNvPr>
            <p:cNvSpPr/>
            <p:nvPr/>
          </p:nvSpPr>
          <p:spPr>
            <a:xfrm>
              <a:off x="2105201" y="5853474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337187-C1DA-8FA2-6934-4368E45B3E25}"/>
              </a:ext>
            </a:extLst>
          </p:cNvPr>
          <p:cNvGrpSpPr/>
          <p:nvPr/>
        </p:nvGrpSpPr>
        <p:grpSpPr>
          <a:xfrm>
            <a:off x="5604200" y="2559672"/>
            <a:ext cx="1155055" cy="3912705"/>
            <a:chOff x="2105201" y="2559672"/>
            <a:chExt cx="913338" cy="391270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E70CFE2-431B-F951-FACE-CAFDD00E0142}"/>
                </a:ext>
              </a:extLst>
            </p:cNvPr>
            <p:cNvSpPr/>
            <p:nvPr/>
          </p:nvSpPr>
          <p:spPr>
            <a:xfrm>
              <a:off x="2113817" y="2559672"/>
              <a:ext cx="904722" cy="61890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4E89EA29-ECF8-B28B-4BCD-09B1B0418DDC}"/>
                </a:ext>
              </a:extLst>
            </p:cNvPr>
            <p:cNvSpPr/>
            <p:nvPr/>
          </p:nvSpPr>
          <p:spPr>
            <a:xfrm>
              <a:off x="2111051" y="3698995"/>
              <a:ext cx="904722" cy="61890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5504DC8E-6A1B-680D-F2FB-A8D9F1E34E4D}"/>
                </a:ext>
              </a:extLst>
            </p:cNvPr>
            <p:cNvSpPr/>
            <p:nvPr/>
          </p:nvSpPr>
          <p:spPr>
            <a:xfrm>
              <a:off x="2107967" y="4714151"/>
              <a:ext cx="904722" cy="61890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B196B44-6DB5-401D-17FC-714289622A89}"/>
                </a:ext>
              </a:extLst>
            </p:cNvPr>
            <p:cNvSpPr/>
            <p:nvPr/>
          </p:nvSpPr>
          <p:spPr>
            <a:xfrm>
              <a:off x="2105201" y="5853474"/>
              <a:ext cx="904722" cy="61890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/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8,0,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2609D3-D40F-8112-1CE1-B9C9934F84A9}"/>
              </a:ext>
            </a:extLst>
          </p:cNvPr>
          <p:cNvSpPr txBox="1"/>
          <p:nvPr/>
        </p:nvSpPr>
        <p:spPr>
          <a:xfrm>
            <a:off x="2819951" y="65127"/>
            <a:ext cx="3165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Commuting Bivectors</a:t>
            </a:r>
            <a:endParaRPr lang="en-CA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CF5A74-AFAB-7966-B750-E5F43C0AF3F8}"/>
              </a:ext>
            </a:extLst>
          </p:cNvPr>
          <p:cNvSpPr txBox="1"/>
          <p:nvPr/>
        </p:nvSpPr>
        <p:spPr>
          <a:xfrm>
            <a:off x="2762343" y="1502274"/>
            <a:ext cx="3280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(no vectors in common)</a:t>
            </a:r>
            <a:endParaRPr lang="en-CA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104FE93-B199-1287-F176-28D255ED8194}"/>
                  </a:ext>
                </a:extLst>
              </p:cNvPr>
              <p:cNvSpPr txBox="1"/>
              <p:nvPr/>
            </p:nvSpPr>
            <p:spPr>
              <a:xfrm>
                <a:off x="6337721" y="2289853"/>
                <a:ext cx="555691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104FE93-B199-1287-F176-28D255ED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21" y="2289853"/>
                <a:ext cx="5556914" cy="1015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6905EC-9B44-5459-DC13-BC41AE950CBC}"/>
                  </a:ext>
                </a:extLst>
              </p:cNvPr>
              <p:cNvSpPr txBox="1"/>
              <p:nvPr/>
            </p:nvSpPr>
            <p:spPr>
              <a:xfrm>
                <a:off x="6337721" y="3429000"/>
                <a:ext cx="555691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6905EC-9B44-5459-DC13-BC41AE950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21" y="3429000"/>
                <a:ext cx="5556914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E2175D-FDFA-DB75-A27F-8588DC75A007}"/>
                  </a:ext>
                </a:extLst>
              </p:cNvPr>
              <p:cNvSpPr txBox="1"/>
              <p:nvPr/>
            </p:nvSpPr>
            <p:spPr>
              <a:xfrm>
                <a:off x="6337721" y="4494858"/>
                <a:ext cx="555691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E2175D-FDFA-DB75-A27F-8588DC75A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21" y="4494858"/>
                <a:ext cx="5556914" cy="10156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FB18FD-DB32-4D4F-84C6-AAF60B854286}"/>
                  </a:ext>
                </a:extLst>
              </p:cNvPr>
              <p:cNvSpPr txBox="1"/>
              <p:nvPr/>
            </p:nvSpPr>
            <p:spPr>
              <a:xfrm>
                <a:off x="6337721" y="5634005"/>
                <a:ext cx="555691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FB18FD-DB32-4D4F-84C6-AAF60B854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21" y="5634005"/>
                <a:ext cx="5556914" cy="10156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3AAF54-DB43-192E-7FB7-AAF88A3B89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18480" y="2372040"/>
              <a:ext cx="7976160" cy="4270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3AAF54-DB43-192E-7FB7-AAF88A3B89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09120" y="2362680"/>
                <a:ext cx="7994880" cy="428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00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49">
        <p:fade/>
      </p:transition>
    </mc:Choice>
    <mc:Fallback xmlns="">
      <p:transition spd="med" advTm="9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0433B3-2AE0-2EA2-EF6E-1D9226A392B5}"/>
              </a:ext>
            </a:extLst>
          </p:cNvPr>
          <p:cNvCxnSpPr>
            <a:cxnSpLocks/>
          </p:cNvCxnSpPr>
          <p:nvPr/>
        </p:nvCxnSpPr>
        <p:spPr>
          <a:xfrm>
            <a:off x="612652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79691-9C18-FD78-43CB-3A2C3BDD771F}"/>
              </a:ext>
            </a:extLst>
          </p:cNvPr>
          <p:cNvCxnSpPr>
            <a:cxnSpLocks/>
          </p:cNvCxnSpPr>
          <p:nvPr/>
        </p:nvCxnSpPr>
        <p:spPr>
          <a:xfrm>
            <a:off x="2684944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/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blipFill>
                <a:blip r:embed="rId3"/>
                <a:stretch>
                  <a:fillRect r="-85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/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blipFill>
                <a:blip r:embed="rId4"/>
                <a:stretch>
                  <a:fillRect r="-10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/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GB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blipFill>
                <a:blip r:embed="rId5"/>
                <a:stretch>
                  <a:fillRect r="-10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/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blipFill>
                <a:blip r:embed="rId6"/>
                <a:stretch>
                  <a:fillRect r="-10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6F7384F-5428-30A6-F886-F2C3C16CD8BC}"/>
              </a:ext>
            </a:extLst>
          </p:cNvPr>
          <p:cNvGrpSpPr/>
          <p:nvPr/>
        </p:nvGrpSpPr>
        <p:grpSpPr>
          <a:xfrm>
            <a:off x="52387" y="197222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CEDCD-70B7-8DAA-BFE3-68008539DFD5}"/>
              </a:ext>
            </a:extLst>
          </p:cNvPr>
          <p:cNvGrpSpPr/>
          <p:nvPr/>
        </p:nvGrpSpPr>
        <p:grpSpPr>
          <a:xfrm>
            <a:off x="66676" y="3074445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4453F-D2C6-F227-9B04-51DEBC6C308D}"/>
              </a:ext>
            </a:extLst>
          </p:cNvPr>
          <p:cNvGrpSpPr/>
          <p:nvPr/>
        </p:nvGrpSpPr>
        <p:grpSpPr>
          <a:xfrm>
            <a:off x="52558" y="4177229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1CD01E-0521-2F9B-27D3-5E5D70BFF6BD}"/>
              </a:ext>
            </a:extLst>
          </p:cNvPr>
          <p:cNvGrpSpPr/>
          <p:nvPr/>
        </p:nvGrpSpPr>
        <p:grpSpPr>
          <a:xfrm>
            <a:off x="66505" y="529420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0DACA0-AA47-E8C5-7CCF-D952D138CFF8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A0DACA0-AA47-E8C5-7CCF-D952D138C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0EE2DE-42C3-0C66-5A92-3B0B0EA139A5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0EE2DE-42C3-0C66-5A92-3B0B0EA13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B6E49B-E4EB-A4EC-9B27-0F9CB8088346}"/>
              </a:ext>
            </a:extLst>
          </p:cNvPr>
          <p:cNvGrpSpPr/>
          <p:nvPr/>
        </p:nvGrpSpPr>
        <p:grpSpPr>
          <a:xfrm>
            <a:off x="2304022" y="2559672"/>
            <a:ext cx="913338" cy="3912705"/>
            <a:chOff x="2105201" y="2559672"/>
            <a:chExt cx="913338" cy="3912705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6ABD7A1-1737-6A08-6A8B-5D3206620506}"/>
                </a:ext>
              </a:extLst>
            </p:cNvPr>
            <p:cNvSpPr/>
            <p:nvPr/>
          </p:nvSpPr>
          <p:spPr>
            <a:xfrm>
              <a:off x="2113817" y="2559672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6BFE8BB9-39DF-3BA4-CEE5-E2F4E0DA731F}"/>
                </a:ext>
              </a:extLst>
            </p:cNvPr>
            <p:cNvSpPr/>
            <p:nvPr/>
          </p:nvSpPr>
          <p:spPr>
            <a:xfrm>
              <a:off x="2111051" y="3698995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F1C789C-79CE-4443-0D08-A0F8431AF10D}"/>
                </a:ext>
              </a:extLst>
            </p:cNvPr>
            <p:cNvSpPr/>
            <p:nvPr/>
          </p:nvSpPr>
          <p:spPr>
            <a:xfrm>
              <a:off x="2107967" y="4714151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DC4F929-1C8A-3117-2B6B-DB846CB70FCC}"/>
                </a:ext>
              </a:extLst>
            </p:cNvPr>
            <p:cNvSpPr/>
            <p:nvPr/>
          </p:nvSpPr>
          <p:spPr>
            <a:xfrm>
              <a:off x="2105201" y="5853474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891191-1877-4D25-3428-D611CE5BE6ED}"/>
              </a:ext>
            </a:extLst>
          </p:cNvPr>
          <p:cNvGrpSpPr/>
          <p:nvPr/>
        </p:nvGrpSpPr>
        <p:grpSpPr>
          <a:xfrm>
            <a:off x="5615096" y="2211808"/>
            <a:ext cx="6576904" cy="1113703"/>
            <a:chOff x="5615096" y="2211808"/>
            <a:chExt cx="6576904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2177B-9B3B-B456-AF57-6F4FD4D7F4BD}"/>
                    </a:ext>
                  </a:extLst>
                </p:cNvPr>
                <p:cNvSpPr txBox="1"/>
                <p:nvPr/>
              </p:nvSpPr>
              <p:spPr>
                <a:xfrm>
                  <a:off x="6832563" y="2211808"/>
                  <a:ext cx="5359437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12+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7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2177B-9B3B-B456-AF57-6F4FD4D7F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3" y="2211808"/>
                  <a:ext cx="5359437" cy="111370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E70CFE2-431B-F951-FACE-CAFDD00E0142}"/>
                </a:ext>
              </a:extLst>
            </p:cNvPr>
            <p:cNvSpPr/>
            <p:nvPr/>
          </p:nvSpPr>
          <p:spPr>
            <a:xfrm>
              <a:off x="5615096" y="2559672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F0F539-66D5-4DF0-73C6-650D1D6DDFA0}"/>
              </a:ext>
            </a:extLst>
          </p:cNvPr>
          <p:cNvGrpSpPr/>
          <p:nvPr/>
        </p:nvGrpSpPr>
        <p:grpSpPr>
          <a:xfrm>
            <a:off x="5611598" y="3319804"/>
            <a:ext cx="6661108" cy="1113703"/>
            <a:chOff x="5611598" y="3319804"/>
            <a:chExt cx="6661108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2EE7C8-3ED9-1412-4530-34961E604945}"/>
                    </a:ext>
                  </a:extLst>
                </p:cNvPr>
                <p:cNvSpPr txBox="1"/>
                <p:nvPr/>
              </p:nvSpPr>
              <p:spPr>
                <a:xfrm>
                  <a:off x="6832561" y="3319804"/>
                  <a:ext cx="5440145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34+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7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2EE7C8-3ED9-1412-4530-34961E604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1" y="3319804"/>
                  <a:ext cx="5440145" cy="111370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4E89EA29-ECF8-B28B-4BCD-09B1B0418DDC}"/>
                </a:ext>
              </a:extLst>
            </p:cNvPr>
            <p:cNvSpPr/>
            <p:nvPr/>
          </p:nvSpPr>
          <p:spPr>
            <a:xfrm>
              <a:off x="5611598" y="3698995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033108-E74F-EB77-96FC-32FEDC03D1E1}"/>
              </a:ext>
            </a:extLst>
          </p:cNvPr>
          <p:cNvGrpSpPr/>
          <p:nvPr/>
        </p:nvGrpSpPr>
        <p:grpSpPr>
          <a:xfrm>
            <a:off x="5607698" y="4422093"/>
            <a:ext cx="6781779" cy="1113703"/>
            <a:chOff x="5607698" y="4422093"/>
            <a:chExt cx="6781779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1B3E24-01D5-6F27-DAC1-5A491E3C8674}"/>
                    </a:ext>
                  </a:extLst>
                </p:cNvPr>
                <p:cNvSpPr txBox="1"/>
                <p:nvPr/>
              </p:nvSpPr>
              <p:spPr>
                <a:xfrm>
                  <a:off x="6832563" y="4422093"/>
                  <a:ext cx="5556914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56+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7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1B3E24-01D5-6F27-DAC1-5A491E3C8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3" y="4422093"/>
                  <a:ext cx="5556914" cy="111370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5504DC8E-6A1B-680D-F2FB-A8D9F1E34E4D}"/>
                </a:ext>
              </a:extLst>
            </p:cNvPr>
            <p:cNvSpPr/>
            <p:nvPr/>
          </p:nvSpPr>
          <p:spPr>
            <a:xfrm>
              <a:off x="5607698" y="4714151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529FBB-F76D-57AC-EED3-49E5B30D971E}"/>
              </a:ext>
            </a:extLst>
          </p:cNvPr>
          <p:cNvGrpSpPr/>
          <p:nvPr/>
        </p:nvGrpSpPr>
        <p:grpSpPr>
          <a:xfrm>
            <a:off x="5604200" y="5530089"/>
            <a:ext cx="6785275" cy="1113703"/>
            <a:chOff x="5604200" y="5530089"/>
            <a:chExt cx="6785275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8A1F65-DC47-E697-D5EA-66B1DA811A79}"/>
                    </a:ext>
                  </a:extLst>
                </p:cNvPr>
                <p:cNvSpPr txBox="1"/>
                <p:nvPr/>
              </p:nvSpPr>
              <p:spPr>
                <a:xfrm>
                  <a:off x="6832561" y="5530089"/>
                  <a:ext cx="5556914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78+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7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8A1F65-DC47-E697-D5EA-66B1DA811A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1" y="5530089"/>
                  <a:ext cx="5556914" cy="111370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B196B44-6DB5-401D-17FC-714289622A89}"/>
                </a:ext>
              </a:extLst>
            </p:cNvPr>
            <p:cNvSpPr/>
            <p:nvPr/>
          </p:nvSpPr>
          <p:spPr>
            <a:xfrm>
              <a:off x="5604200" y="5853474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/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8,0,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2609D3-D40F-8112-1CE1-B9C9934F84A9}"/>
              </a:ext>
            </a:extLst>
          </p:cNvPr>
          <p:cNvSpPr txBox="1"/>
          <p:nvPr/>
        </p:nvSpPr>
        <p:spPr>
          <a:xfrm>
            <a:off x="2819951" y="65127"/>
            <a:ext cx="3165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Commuting Bivectors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4156A-D429-196D-E807-92EEBF257713}"/>
                  </a:ext>
                </a:extLst>
              </p:cNvPr>
              <p:cNvSpPr txBox="1"/>
              <p:nvPr/>
            </p:nvSpPr>
            <p:spPr>
              <a:xfrm>
                <a:off x="6210341" y="65127"/>
                <a:ext cx="5924507" cy="1700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Commuting Projectors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4156A-D429-196D-E807-92EEBF257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41" y="65127"/>
                <a:ext cx="5924507" cy="1700209"/>
              </a:xfrm>
              <a:prstGeom prst="rect">
                <a:avLst/>
              </a:prstGeom>
              <a:blipFill>
                <a:blip r:embed="rId23"/>
                <a:stretch>
                  <a:fillRect l="-3086" t="-7885" r="-29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0CF5A74-AFAB-7966-B750-E5F43C0AF3F8}"/>
              </a:ext>
            </a:extLst>
          </p:cNvPr>
          <p:cNvSpPr txBox="1"/>
          <p:nvPr/>
        </p:nvSpPr>
        <p:spPr>
          <a:xfrm>
            <a:off x="2762343" y="1502274"/>
            <a:ext cx="3280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(no vectors in common)</a:t>
            </a:r>
            <a:endParaRPr lang="en-CA" sz="25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61DE8F5-2AFC-2669-6AC7-74BFEB77BE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35000" y="1698120"/>
              <a:ext cx="1998720" cy="4756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61DE8F5-2AFC-2669-6AC7-74BFEB77BE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25640" y="1688760"/>
                <a:ext cx="2017440" cy="4775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941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969">
        <p:fade/>
      </p:transition>
    </mc:Choice>
    <mc:Fallback xmlns="">
      <p:transition spd="med" advTm="179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2177B-9B3B-B456-AF57-6F4FD4D7F4BD}"/>
                  </a:ext>
                </a:extLst>
              </p:cNvPr>
              <p:cNvSpPr txBox="1"/>
              <p:nvPr/>
            </p:nvSpPr>
            <p:spPr>
              <a:xfrm>
                <a:off x="6832563" y="2211808"/>
                <a:ext cx="5359437" cy="1113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12+</m:t>
                        </m:r>
                      </m:sub>
                    </m:sSub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7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2177B-9B3B-B456-AF57-6F4FD4D7F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63" y="2211808"/>
                <a:ext cx="5359437" cy="1113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2EE7C8-3ED9-1412-4530-34961E604945}"/>
                  </a:ext>
                </a:extLst>
              </p:cNvPr>
              <p:cNvSpPr txBox="1"/>
              <p:nvPr/>
            </p:nvSpPr>
            <p:spPr>
              <a:xfrm>
                <a:off x="6832561" y="3319804"/>
                <a:ext cx="5440145" cy="1113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34+</m:t>
                        </m:r>
                      </m:sub>
                    </m:sSub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7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2EE7C8-3ED9-1412-4530-34961E604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61" y="3319804"/>
                <a:ext cx="5440145" cy="11137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B3E24-01D5-6F27-DAC1-5A491E3C8674}"/>
                  </a:ext>
                </a:extLst>
              </p:cNvPr>
              <p:cNvSpPr txBox="1"/>
              <p:nvPr/>
            </p:nvSpPr>
            <p:spPr>
              <a:xfrm>
                <a:off x="6832563" y="4422093"/>
                <a:ext cx="5556914" cy="1113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56+</m:t>
                        </m:r>
                      </m:sub>
                    </m:sSub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7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B3E24-01D5-6F27-DAC1-5A491E3C8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63" y="4422093"/>
                <a:ext cx="5556914" cy="11137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8A1F65-DC47-E697-D5EA-66B1DA811A79}"/>
                  </a:ext>
                </a:extLst>
              </p:cNvPr>
              <p:cNvSpPr txBox="1"/>
              <p:nvPr/>
            </p:nvSpPr>
            <p:spPr>
              <a:xfrm>
                <a:off x="6832561" y="5530089"/>
                <a:ext cx="5556914" cy="1113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78+</m:t>
                        </m:r>
                      </m:sub>
                    </m:sSub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7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8A1F65-DC47-E697-D5EA-66B1DA81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61" y="5530089"/>
                <a:ext cx="5556914" cy="11137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4156A-D429-196D-E807-92EEBF257713}"/>
                  </a:ext>
                </a:extLst>
              </p:cNvPr>
              <p:cNvSpPr txBox="1"/>
              <p:nvPr/>
            </p:nvSpPr>
            <p:spPr>
              <a:xfrm>
                <a:off x="6210341" y="65127"/>
                <a:ext cx="5924507" cy="1700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Commuting Projectors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4156A-D429-196D-E807-92EEBF257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41" y="65127"/>
                <a:ext cx="5924507" cy="1700209"/>
              </a:xfrm>
              <a:prstGeom prst="rect">
                <a:avLst/>
              </a:prstGeom>
              <a:blipFill>
                <a:blip r:embed="rId7"/>
                <a:stretch>
                  <a:fillRect l="-3086" t="-7885" r="-29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6DD3CD-FDF9-3B41-9BC3-414ED5A42D35}"/>
                  </a:ext>
                </a:extLst>
              </p:cNvPr>
              <p:cNvSpPr txBox="1"/>
              <p:nvPr/>
            </p:nvSpPr>
            <p:spPr>
              <a:xfrm>
                <a:off x="147475" y="962505"/>
                <a:ext cx="5948525" cy="18466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  <m:t>𝑚𝑖𝑛𝑖𝑚𝑎𝑙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12+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34+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56+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78+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6DD3CD-FDF9-3B41-9BC3-414ED5A42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75" y="962505"/>
                <a:ext cx="5948525" cy="18466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AA8462-9C0B-ECE9-9A94-A2761A33F8D2}"/>
                  </a:ext>
                </a:extLst>
              </p:cNvPr>
              <p:cNvSpPr txBox="1"/>
              <p:nvPr/>
            </p:nvSpPr>
            <p:spPr>
              <a:xfrm>
                <a:off x="147474" y="4048837"/>
                <a:ext cx="5948525" cy="18466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0" dirty="0">
                    <a:solidFill>
                      <a:schemeClr val="tx1"/>
                    </a:solidFill>
                  </a:rPr>
                  <a:t>minimal left ideal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8,0,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  <m:t>𝑚𝑖𝑛𝑖𝑚𝑎𝑙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AA8462-9C0B-ECE9-9A94-A2761A33F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74" y="4048837"/>
                <a:ext cx="5948525" cy="1846659"/>
              </a:xfrm>
              <a:prstGeom prst="rect">
                <a:avLst/>
              </a:prstGeom>
              <a:blipFill>
                <a:blip r:embed="rId9"/>
                <a:stretch>
                  <a:fillRect l="-2648" t="-8738" r="-264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1723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969">
        <p:fade/>
      </p:transition>
    </mc:Choice>
    <mc:Fallback xmlns="">
      <p:transition spd="med" advTm="179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0433B3-2AE0-2EA2-EF6E-1D9226A392B5}"/>
              </a:ext>
            </a:extLst>
          </p:cNvPr>
          <p:cNvCxnSpPr>
            <a:cxnSpLocks/>
          </p:cNvCxnSpPr>
          <p:nvPr/>
        </p:nvCxnSpPr>
        <p:spPr>
          <a:xfrm>
            <a:off x="612652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79691-9C18-FD78-43CB-3A2C3BDD771F}"/>
              </a:ext>
            </a:extLst>
          </p:cNvPr>
          <p:cNvCxnSpPr>
            <a:cxnSpLocks/>
          </p:cNvCxnSpPr>
          <p:nvPr/>
        </p:nvCxnSpPr>
        <p:spPr>
          <a:xfrm>
            <a:off x="2684944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F7384F-5428-30A6-F886-F2C3C16CD8BC}"/>
              </a:ext>
            </a:extLst>
          </p:cNvPr>
          <p:cNvGrpSpPr/>
          <p:nvPr/>
        </p:nvGrpSpPr>
        <p:grpSpPr>
          <a:xfrm>
            <a:off x="52387" y="197222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CEDCD-70B7-8DAA-BFE3-68008539DFD5}"/>
              </a:ext>
            </a:extLst>
          </p:cNvPr>
          <p:cNvGrpSpPr/>
          <p:nvPr/>
        </p:nvGrpSpPr>
        <p:grpSpPr>
          <a:xfrm>
            <a:off x="66676" y="3074445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4453F-D2C6-F227-9B04-51DEBC6C308D}"/>
              </a:ext>
            </a:extLst>
          </p:cNvPr>
          <p:cNvGrpSpPr/>
          <p:nvPr/>
        </p:nvGrpSpPr>
        <p:grpSpPr>
          <a:xfrm>
            <a:off x="52558" y="4177229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0EE2DE-42C3-0C66-5A92-3B0B0EA139A5}"/>
                  </a:ext>
                </a:extLst>
              </p:cNvPr>
              <p:cNvSpPr txBox="1"/>
              <p:nvPr/>
            </p:nvSpPr>
            <p:spPr>
              <a:xfrm>
                <a:off x="610893" y="5440549"/>
                <a:ext cx="108193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90EE2DE-42C3-0C66-5A92-3B0B0EA13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93" y="5440549"/>
                <a:ext cx="1081934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4414BE0-D7B2-E450-B160-F2DCFFD85FE1}"/>
              </a:ext>
            </a:extLst>
          </p:cNvPr>
          <p:cNvGrpSpPr/>
          <p:nvPr/>
        </p:nvGrpSpPr>
        <p:grpSpPr>
          <a:xfrm>
            <a:off x="2312638" y="2211808"/>
            <a:ext cx="2905050" cy="1107996"/>
            <a:chOff x="2312638" y="2211808"/>
            <a:chExt cx="2905050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28E82C-A24A-1FD2-5622-373DF6530ECC}"/>
                    </a:ext>
                  </a:extLst>
                </p:cNvPr>
                <p:cNvSpPr txBox="1"/>
                <p:nvPr/>
              </p:nvSpPr>
              <p:spPr>
                <a:xfrm>
                  <a:off x="3435779" y="2211808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28E82C-A24A-1FD2-5622-373DF6530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79" y="2211808"/>
                  <a:ext cx="1781909" cy="11079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6ABD7A1-1737-6A08-6A8B-5D3206620506}"/>
                </a:ext>
              </a:extLst>
            </p:cNvPr>
            <p:cNvSpPr/>
            <p:nvPr/>
          </p:nvSpPr>
          <p:spPr>
            <a:xfrm>
              <a:off x="2312638" y="2559672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62DACB-A159-8332-6336-F8A995AFF1BF}"/>
              </a:ext>
            </a:extLst>
          </p:cNvPr>
          <p:cNvGrpSpPr/>
          <p:nvPr/>
        </p:nvGrpSpPr>
        <p:grpSpPr>
          <a:xfrm>
            <a:off x="2309872" y="3319804"/>
            <a:ext cx="2907817" cy="1107996"/>
            <a:chOff x="2309872" y="3319804"/>
            <a:chExt cx="2907817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6BECE4-C367-8C39-F569-126E88FB4AE6}"/>
                    </a:ext>
                  </a:extLst>
                </p:cNvPr>
                <p:cNvSpPr txBox="1"/>
                <p:nvPr/>
              </p:nvSpPr>
              <p:spPr>
                <a:xfrm>
                  <a:off x="3435780" y="3319804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6BECE4-C367-8C39-F569-126E88FB4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80" y="3319804"/>
                  <a:ext cx="1781909" cy="11079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6BFE8BB9-39DF-3BA4-CEE5-E2F4E0DA731F}"/>
                </a:ext>
              </a:extLst>
            </p:cNvPr>
            <p:cNvSpPr/>
            <p:nvPr/>
          </p:nvSpPr>
          <p:spPr>
            <a:xfrm>
              <a:off x="2309872" y="3698995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9F7880-7275-B23C-14B7-041863BCADFD}"/>
              </a:ext>
            </a:extLst>
          </p:cNvPr>
          <p:cNvGrpSpPr/>
          <p:nvPr/>
        </p:nvGrpSpPr>
        <p:grpSpPr>
          <a:xfrm>
            <a:off x="2306788" y="4427800"/>
            <a:ext cx="2910899" cy="1107996"/>
            <a:chOff x="2306788" y="4427800"/>
            <a:chExt cx="2910899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008A4A-640B-6A73-AC94-E0BD767882F2}"/>
                    </a:ext>
                  </a:extLst>
                </p:cNvPr>
                <p:cNvSpPr txBox="1"/>
                <p:nvPr/>
              </p:nvSpPr>
              <p:spPr>
                <a:xfrm>
                  <a:off x="3435778" y="4427800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008A4A-640B-6A73-AC94-E0BD76788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78" y="4427800"/>
                  <a:ext cx="1781909" cy="110799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F1C789C-79CE-4443-0D08-A0F8431AF10D}"/>
                </a:ext>
              </a:extLst>
            </p:cNvPr>
            <p:cNvSpPr/>
            <p:nvPr/>
          </p:nvSpPr>
          <p:spPr>
            <a:xfrm>
              <a:off x="2306788" y="4714151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225F22-B1BA-7593-50DA-700FADFE45CA}"/>
              </a:ext>
            </a:extLst>
          </p:cNvPr>
          <p:cNvGrpSpPr/>
          <p:nvPr/>
        </p:nvGrpSpPr>
        <p:grpSpPr>
          <a:xfrm>
            <a:off x="2304022" y="5535796"/>
            <a:ext cx="2913665" cy="1107996"/>
            <a:chOff x="2304022" y="5535796"/>
            <a:chExt cx="2913665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EC4A0A9-18E6-5DDC-4729-6017390C5BBA}"/>
                    </a:ext>
                  </a:extLst>
                </p:cNvPr>
                <p:cNvSpPr txBox="1"/>
                <p:nvPr/>
              </p:nvSpPr>
              <p:spPr>
                <a:xfrm>
                  <a:off x="3435778" y="5535796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EC4A0A9-18E6-5DDC-4729-6017390C5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78" y="5535796"/>
                  <a:ext cx="1781909" cy="110799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DC4F929-1C8A-3117-2B6B-DB846CB70FCC}"/>
                </a:ext>
              </a:extLst>
            </p:cNvPr>
            <p:cNvSpPr/>
            <p:nvPr/>
          </p:nvSpPr>
          <p:spPr>
            <a:xfrm>
              <a:off x="2304022" y="5853474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/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7,0,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2609D3-D40F-8112-1CE1-B9C9934F84A9}"/>
              </a:ext>
            </a:extLst>
          </p:cNvPr>
          <p:cNvSpPr txBox="1"/>
          <p:nvPr/>
        </p:nvSpPr>
        <p:spPr>
          <a:xfrm>
            <a:off x="2819951" y="65127"/>
            <a:ext cx="3165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Commuting Bivectors</a:t>
            </a:r>
            <a:endParaRPr lang="en-CA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CF5A74-AFAB-7966-B750-E5F43C0AF3F8}"/>
              </a:ext>
            </a:extLst>
          </p:cNvPr>
          <p:cNvSpPr txBox="1"/>
          <p:nvPr/>
        </p:nvSpPr>
        <p:spPr>
          <a:xfrm>
            <a:off x="2762343" y="1502274"/>
            <a:ext cx="3280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(no vectors in common)</a:t>
            </a:r>
            <a:endParaRPr lang="en-CA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C92F8B-4DFC-8413-B602-4C1CE3F07F80}"/>
                  </a:ext>
                </a:extLst>
              </p:cNvPr>
              <p:cNvSpPr txBox="1"/>
              <p:nvPr/>
            </p:nvSpPr>
            <p:spPr>
              <a:xfrm>
                <a:off x="7104963" y="1052232"/>
                <a:ext cx="4023814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C92F8B-4DFC-8413-B602-4C1CE3F07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963" y="1052232"/>
                <a:ext cx="4023814" cy="28623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8C347F6D-2FA5-E59F-61B0-0F3100ADA466}"/>
              </a:ext>
            </a:extLst>
          </p:cNvPr>
          <p:cNvSpPr txBox="1"/>
          <p:nvPr/>
        </p:nvSpPr>
        <p:spPr>
          <a:xfrm>
            <a:off x="6267492" y="103389"/>
            <a:ext cx="5836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Vector commutes with bivector if they have no elements in common:</a:t>
            </a:r>
            <a:endParaRPr lang="en-CA" sz="3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F528BDE-F90F-B404-F750-AE1CB7E0C2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26120" y="1102680"/>
              <a:ext cx="2509920" cy="2595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F528BDE-F90F-B404-F750-AE1CB7E0C2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16760" y="1093320"/>
                <a:ext cx="2528640" cy="2614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441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96"/>
    </mc:Choice>
    <mc:Fallback xmlns="">
      <p:transition spd="slow" advTm="34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  <p:bldP spid="44" grpId="0"/>
      <p:bldP spid="4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3AAF54-DB43-192E-7FB7-AAF88A3B89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18480" y="2372040"/>
              <a:ext cx="7976160" cy="4270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3AAF54-DB43-192E-7FB7-AAF88A3B89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120" y="2362680"/>
                <a:ext cx="7994880" cy="4289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7CEB2B7-1310-08DF-B38A-BAF90607AB2A}"/>
              </a:ext>
            </a:extLst>
          </p:cNvPr>
          <p:cNvSpPr/>
          <p:nvPr/>
        </p:nvSpPr>
        <p:spPr>
          <a:xfrm>
            <a:off x="3067050" y="1979328"/>
            <a:ext cx="1433817" cy="5021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0433B3-2AE0-2EA2-EF6E-1D9226A392B5}"/>
              </a:ext>
            </a:extLst>
          </p:cNvPr>
          <p:cNvCxnSpPr>
            <a:cxnSpLocks/>
          </p:cNvCxnSpPr>
          <p:nvPr/>
        </p:nvCxnSpPr>
        <p:spPr>
          <a:xfrm>
            <a:off x="612652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79691-9C18-FD78-43CB-3A2C3BDD771F}"/>
              </a:ext>
            </a:extLst>
          </p:cNvPr>
          <p:cNvCxnSpPr>
            <a:cxnSpLocks/>
          </p:cNvCxnSpPr>
          <p:nvPr/>
        </p:nvCxnSpPr>
        <p:spPr>
          <a:xfrm>
            <a:off x="2684944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/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blipFill>
                <a:blip r:embed="rId4"/>
                <a:stretch>
                  <a:fillRect r="-85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/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blipFill>
                <a:blip r:embed="rId5"/>
                <a:stretch>
                  <a:fillRect r="-10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/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GB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blipFill>
                <a:blip r:embed="rId6"/>
                <a:stretch>
                  <a:fillRect r="-10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/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6F7384F-5428-30A6-F886-F2C3C16CD8BC}"/>
              </a:ext>
            </a:extLst>
          </p:cNvPr>
          <p:cNvGrpSpPr/>
          <p:nvPr/>
        </p:nvGrpSpPr>
        <p:grpSpPr>
          <a:xfrm>
            <a:off x="52387" y="197222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CEDCD-70B7-8DAA-BFE3-68008539DFD5}"/>
              </a:ext>
            </a:extLst>
          </p:cNvPr>
          <p:cNvGrpSpPr/>
          <p:nvPr/>
        </p:nvGrpSpPr>
        <p:grpSpPr>
          <a:xfrm>
            <a:off x="66676" y="3074445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4453F-D2C6-F227-9B04-51DEBC6C308D}"/>
              </a:ext>
            </a:extLst>
          </p:cNvPr>
          <p:cNvGrpSpPr/>
          <p:nvPr/>
        </p:nvGrpSpPr>
        <p:grpSpPr>
          <a:xfrm>
            <a:off x="52558" y="4177229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B6E49B-E4EB-A4EC-9B27-0F9CB8088346}"/>
              </a:ext>
            </a:extLst>
          </p:cNvPr>
          <p:cNvGrpSpPr/>
          <p:nvPr/>
        </p:nvGrpSpPr>
        <p:grpSpPr>
          <a:xfrm>
            <a:off x="2304022" y="2559672"/>
            <a:ext cx="913338" cy="3912705"/>
            <a:chOff x="2105201" y="2559672"/>
            <a:chExt cx="913338" cy="3912705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6ABD7A1-1737-6A08-6A8B-5D3206620506}"/>
                </a:ext>
              </a:extLst>
            </p:cNvPr>
            <p:cNvSpPr/>
            <p:nvPr/>
          </p:nvSpPr>
          <p:spPr>
            <a:xfrm>
              <a:off x="2113817" y="2559672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6BFE8BB9-39DF-3BA4-CEE5-E2F4E0DA731F}"/>
                </a:ext>
              </a:extLst>
            </p:cNvPr>
            <p:cNvSpPr/>
            <p:nvPr/>
          </p:nvSpPr>
          <p:spPr>
            <a:xfrm>
              <a:off x="2111051" y="3698995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F1C789C-79CE-4443-0D08-A0F8431AF10D}"/>
                </a:ext>
              </a:extLst>
            </p:cNvPr>
            <p:cNvSpPr/>
            <p:nvPr/>
          </p:nvSpPr>
          <p:spPr>
            <a:xfrm>
              <a:off x="2107967" y="4714151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DC4F929-1C8A-3117-2B6B-DB846CB70FCC}"/>
                </a:ext>
              </a:extLst>
            </p:cNvPr>
            <p:cNvSpPr/>
            <p:nvPr/>
          </p:nvSpPr>
          <p:spPr>
            <a:xfrm>
              <a:off x="2105201" y="5853474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337187-C1DA-8FA2-6934-4368E45B3E25}"/>
              </a:ext>
            </a:extLst>
          </p:cNvPr>
          <p:cNvGrpSpPr/>
          <p:nvPr/>
        </p:nvGrpSpPr>
        <p:grpSpPr>
          <a:xfrm>
            <a:off x="5604200" y="2559672"/>
            <a:ext cx="1155055" cy="3912705"/>
            <a:chOff x="2105201" y="2559672"/>
            <a:chExt cx="913338" cy="391270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E70CFE2-431B-F951-FACE-CAFDD00E0142}"/>
                </a:ext>
              </a:extLst>
            </p:cNvPr>
            <p:cNvSpPr/>
            <p:nvPr/>
          </p:nvSpPr>
          <p:spPr>
            <a:xfrm>
              <a:off x="2113817" y="2559672"/>
              <a:ext cx="904722" cy="61890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4E89EA29-ECF8-B28B-4BCD-09B1B0418DDC}"/>
                </a:ext>
              </a:extLst>
            </p:cNvPr>
            <p:cNvSpPr/>
            <p:nvPr/>
          </p:nvSpPr>
          <p:spPr>
            <a:xfrm>
              <a:off x="2111051" y="3698995"/>
              <a:ext cx="904722" cy="61890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5504DC8E-6A1B-680D-F2FB-A8D9F1E34E4D}"/>
                </a:ext>
              </a:extLst>
            </p:cNvPr>
            <p:cNvSpPr/>
            <p:nvPr/>
          </p:nvSpPr>
          <p:spPr>
            <a:xfrm>
              <a:off x="2107967" y="4714151"/>
              <a:ext cx="904722" cy="61890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B196B44-6DB5-401D-17FC-714289622A89}"/>
                </a:ext>
              </a:extLst>
            </p:cNvPr>
            <p:cNvSpPr/>
            <p:nvPr/>
          </p:nvSpPr>
          <p:spPr>
            <a:xfrm>
              <a:off x="2105201" y="5853474"/>
              <a:ext cx="904722" cy="61890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/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7,0,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2609D3-D40F-8112-1CE1-B9C9934F84A9}"/>
              </a:ext>
            </a:extLst>
          </p:cNvPr>
          <p:cNvSpPr txBox="1"/>
          <p:nvPr/>
        </p:nvSpPr>
        <p:spPr>
          <a:xfrm>
            <a:off x="2819951" y="65127"/>
            <a:ext cx="3165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Commuting Bivectors</a:t>
            </a:r>
            <a:endParaRPr lang="en-CA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CF5A74-AFAB-7966-B750-E5F43C0AF3F8}"/>
              </a:ext>
            </a:extLst>
          </p:cNvPr>
          <p:cNvSpPr txBox="1"/>
          <p:nvPr/>
        </p:nvSpPr>
        <p:spPr>
          <a:xfrm>
            <a:off x="2762343" y="1502274"/>
            <a:ext cx="3280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(no vectors in common)</a:t>
            </a:r>
            <a:endParaRPr lang="en-CA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104FE93-B199-1287-F176-28D255ED8194}"/>
                  </a:ext>
                </a:extLst>
              </p:cNvPr>
              <p:cNvSpPr txBox="1"/>
              <p:nvPr/>
            </p:nvSpPr>
            <p:spPr>
              <a:xfrm>
                <a:off x="6337721" y="2289853"/>
                <a:ext cx="555691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104FE93-B199-1287-F176-28D255ED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21" y="2289853"/>
                <a:ext cx="5556914" cy="1015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6905EC-9B44-5459-DC13-BC41AE950CBC}"/>
                  </a:ext>
                </a:extLst>
              </p:cNvPr>
              <p:cNvSpPr txBox="1"/>
              <p:nvPr/>
            </p:nvSpPr>
            <p:spPr>
              <a:xfrm>
                <a:off x="6337721" y="3429000"/>
                <a:ext cx="555691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6905EC-9B44-5459-DC13-BC41AE950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21" y="3429000"/>
                <a:ext cx="5556914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E2175D-FDFA-DB75-A27F-8588DC75A007}"/>
                  </a:ext>
                </a:extLst>
              </p:cNvPr>
              <p:cNvSpPr txBox="1"/>
              <p:nvPr/>
            </p:nvSpPr>
            <p:spPr>
              <a:xfrm>
                <a:off x="6337721" y="4494858"/>
                <a:ext cx="555691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E2175D-FDFA-DB75-A27F-8588DC75A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21" y="4494858"/>
                <a:ext cx="5556914" cy="10156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FB18FD-DB32-4D4F-84C6-AAF60B854286}"/>
                  </a:ext>
                </a:extLst>
              </p:cNvPr>
              <p:cNvSpPr txBox="1"/>
              <p:nvPr/>
            </p:nvSpPr>
            <p:spPr>
              <a:xfrm>
                <a:off x="6337721" y="5634005"/>
                <a:ext cx="555691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FB18FD-DB32-4D4F-84C6-AAF60B854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21" y="5634005"/>
                <a:ext cx="5556914" cy="10156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B430C7D-C7CD-0A8D-3E9C-A18C1938106F}"/>
              </a:ext>
            </a:extLst>
          </p:cNvPr>
          <p:cNvGrpSpPr/>
          <p:nvPr/>
        </p:nvGrpSpPr>
        <p:grpSpPr>
          <a:xfrm>
            <a:off x="610893" y="5440549"/>
            <a:ext cx="1807579" cy="2575838"/>
            <a:chOff x="168282" y="2211808"/>
            <a:chExt cx="1807579" cy="25758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CAE14A-15CB-F917-3C79-AC13A0E64F31}"/>
                    </a:ext>
                  </a:extLst>
                </p:cNvPr>
                <p:cNvSpPr txBox="1"/>
                <p:nvPr/>
              </p:nvSpPr>
              <p:spPr>
                <a:xfrm>
                  <a:off x="893927" y="3771983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CAE14A-15CB-F917-3C79-AC13A0E64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927" y="3771983"/>
                  <a:ext cx="1081934" cy="101566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570410-8F68-2055-4B88-A796474D4C14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570410-8F68-2055-4B88-A796474D4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062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49">
        <p:fade/>
      </p:transition>
    </mc:Choice>
    <mc:Fallback xmlns="">
      <p:transition spd="med" advTm="9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0433B3-2AE0-2EA2-EF6E-1D9226A392B5}"/>
              </a:ext>
            </a:extLst>
          </p:cNvPr>
          <p:cNvCxnSpPr>
            <a:cxnSpLocks/>
          </p:cNvCxnSpPr>
          <p:nvPr/>
        </p:nvCxnSpPr>
        <p:spPr>
          <a:xfrm>
            <a:off x="612652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79691-9C18-FD78-43CB-3A2C3BDD771F}"/>
              </a:ext>
            </a:extLst>
          </p:cNvPr>
          <p:cNvCxnSpPr>
            <a:cxnSpLocks/>
          </p:cNvCxnSpPr>
          <p:nvPr/>
        </p:nvCxnSpPr>
        <p:spPr>
          <a:xfrm>
            <a:off x="2684944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/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blipFill>
                <a:blip r:embed="rId3"/>
                <a:stretch>
                  <a:fillRect r="-85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/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blipFill>
                <a:blip r:embed="rId4"/>
                <a:stretch>
                  <a:fillRect r="-10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/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GB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blipFill>
                <a:blip r:embed="rId5"/>
                <a:stretch>
                  <a:fillRect r="-10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/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6F7384F-5428-30A6-F886-F2C3C16CD8BC}"/>
              </a:ext>
            </a:extLst>
          </p:cNvPr>
          <p:cNvGrpSpPr/>
          <p:nvPr/>
        </p:nvGrpSpPr>
        <p:grpSpPr>
          <a:xfrm>
            <a:off x="52387" y="197222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CEDCD-70B7-8DAA-BFE3-68008539DFD5}"/>
              </a:ext>
            </a:extLst>
          </p:cNvPr>
          <p:cNvGrpSpPr/>
          <p:nvPr/>
        </p:nvGrpSpPr>
        <p:grpSpPr>
          <a:xfrm>
            <a:off x="66676" y="3074445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4453F-D2C6-F227-9B04-51DEBC6C308D}"/>
              </a:ext>
            </a:extLst>
          </p:cNvPr>
          <p:cNvGrpSpPr/>
          <p:nvPr/>
        </p:nvGrpSpPr>
        <p:grpSpPr>
          <a:xfrm>
            <a:off x="52558" y="4177229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B6E49B-E4EB-A4EC-9B27-0F9CB8088346}"/>
              </a:ext>
            </a:extLst>
          </p:cNvPr>
          <p:cNvGrpSpPr/>
          <p:nvPr/>
        </p:nvGrpSpPr>
        <p:grpSpPr>
          <a:xfrm>
            <a:off x="2304022" y="2559672"/>
            <a:ext cx="913338" cy="3912705"/>
            <a:chOff x="2105201" y="2559672"/>
            <a:chExt cx="913338" cy="3912705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6ABD7A1-1737-6A08-6A8B-5D3206620506}"/>
                </a:ext>
              </a:extLst>
            </p:cNvPr>
            <p:cNvSpPr/>
            <p:nvPr/>
          </p:nvSpPr>
          <p:spPr>
            <a:xfrm>
              <a:off x="2113817" y="2559672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6BFE8BB9-39DF-3BA4-CEE5-E2F4E0DA731F}"/>
                </a:ext>
              </a:extLst>
            </p:cNvPr>
            <p:cNvSpPr/>
            <p:nvPr/>
          </p:nvSpPr>
          <p:spPr>
            <a:xfrm>
              <a:off x="2111051" y="3698995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F1C789C-79CE-4443-0D08-A0F8431AF10D}"/>
                </a:ext>
              </a:extLst>
            </p:cNvPr>
            <p:cNvSpPr/>
            <p:nvPr/>
          </p:nvSpPr>
          <p:spPr>
            <a:xfrm>
              <a:off x="2107967" y="4714151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DC4F929-1C8A-3117-2B6B-DB846CB70FCC}"/>
                </a:ext>
              </a:extLst>
            </p:cNvPr>
            <p:cNvSpPr/>
            <p:nvPr/>
          </p:nvSpPr>
          <p:spPr>
            <a:xfrm>
              <a:off x="2105201" y="5853474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891191-1877-4D25-3428-D611CE5BE6ED}"/>
              </a:ext>
            </a:extLst>
          </p:cNvPr>
          <p:cNvGrpSpPr/>
          <p:nvPr/>
        </p:nvGrpSpPr>
        <p:grpSpPr>
          <a:xfrm>
            <a:off x="5615096" y="2211808"/>
            <a:ext cx="6576904" cy="1113703"/>
            <a:chOff x="5615096" y="2211808"/>
            <a:chExt cx="6576904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2177B-9B3B-B456-AF57-6F4FD4D7F4BD}"/>
                    </a:ext>
                  </a:extLst>
                </p:cNvPr>
                <p:cNvSpPr txBox="1"/>
                <p:nvPr/>
              </p:nvSpPr>
              <p:spPr>
                <a:xfrm>
                  <a:off x="6832563" y="2211808"/>
                  <a:ext cx="5359437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12+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7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2177B-9B3B-B456-AF57-6F4FD4D7F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3" y="2211808"/>
                  <a:ext cx="5359437" cy="111370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E70CFE2-431B-F951-FACE-CAFDD00E0142}"/>
                </a:ext>
              </a:extLst>
            </p:cNvPr>
            <p:cNvSpPr/>
            <p:nvPr/>
          </p:nvSpPr>
          <p:spPr>
            <a:xfrm>
              <a:off x="5615096" y="2559672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F0F539-66D5-4DF0-73C6-650D1D6DDFA0}"/>
              </a:ext>
            </a:extLst>
          </p:cNvPr>
          <p:cNvGrpSpPr/>
          <p:nvPr/>
        </p:nvGrpSpPr>
        <p:grpSpPr>
          <a:xfrm>
            <a:off x="5611598" y="3319804"/>
            <a:ext cx="6661108" cy="1113703"/>
            <a:chOff x="5611598" y="3319804"/>
            <a:chExt cx="6661108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2EE7C8-3ED9-1412-4530-34961E604945}"/>
                    </a:ext>
                  </a:extLst>
                </p:cNvPr>
                <p:cNvSpPr txBox="1"/>
                <p:nvPr/>
              </p:nvSpPr>
              <p:spPr>
                <a:xfrm>
                  <a:off x="6832561" y="3319804"/>
                  <a:ext cx="5440145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34+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7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2EE7C8-3ED9-1412-4530-34961E604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1" y="3319804"/>
                  <a:ext cx="5440145" cy="111370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4E89EA29-ECF8-B28B-4BCD-09B1B0418DDC}"/>
                </a:ext>
              </a:extLst>
            </p:cNvPr>
            <p:cNvSpPr/>
            <p:nvPr/>
          </p:nvSpPr>
          <p:spPr>
            <a:xfrm>
              <a:off x="5611598" y="3698995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033108-E74F-EB77-96FC-32FEDC03D1E1}"/>
              </a:ext>
            </a:extLst>
          </p:cNvPr>
          <p:cNvGrpSpPr/>
          <p:nvPr/>
        </p:nvGrpSpPr>
        <p:grpSpPr>
          <a:xfrm>
            <a:off x="5607698" y="4422093"/>
            <a:ext cx="6781779" cy="1113703"/>
            <a:chOff x="5607698" y="4422093"/>
            <a:chExt cx="6781779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1B3E24-01D5-6F27-DAC1-5A491E3C8674}"/>
                    </a:ext>
                  </a:extLst>
                </p:cNvPr>
                <p:cNvSpPr txBox="1"/>
                <p:nvPr/>
              </p:nvSpPr>
              <p:spPr>
                <a:xfrm>
                  <a:off x="6832563" y="4422093"/>
                  <a:ext cx="5556914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56+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7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1B3E24-01D5-6F27-DAC1-5A491E3C8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3" y="4422093"/>
                  <a:ext cx="5556914" cy="111370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5504DC8E-6A1B-680D-F2FB-A8D9F1E34E4D}"/>
                </a:ext>
              </a:extLst>
            </p:cNvPr>
            <p:cNvSpPr/>
            <p:nvPr/>
          </p:nvSpPr>
          <p:spPr>
            <a:xfrm>
              <a:off x="5607698" y="4714151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529FBB-F76D-57AC-EED3-49E5B30D971E}"/>
              </a:ext>
            </a:extLst>
          </p:cNvPr>
          <p:cNvGrpSpPr/>
          <p:nvPr/>
        </p:nvGrpSpPr>
        <p:grpSpPr>
          <a:xfrm>
            <a:off x="5604200" y="5530089"/>
            <a:ext cx="6785275" cy="1113703"/>
            <a:chOff x="5604200" y="5530089"/>
            <a:chExt cx="6785275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8A1F65-DC47-E697-D5EA-66B1DA811A79}"/>
                    </a:ext>
                  </a:extLst>
                </p:cNvPr>
                <p:cNvSpPr txBox="1"/>
                <p:nvPr/>
              </p:nvSpPr>
              <p:spPr>
                <a:xfrm>
                  <a:off x="6832561" y="5530089"/>
                  <a:ext cx="5556914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+ </m:t>
                          </m:r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GB" sz="4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8A1F65-DC47-E697-D5EA-66B1DA811A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1" y="5530089"/>
                  <a:ext cx="5556914" cy="111370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B196B44-6DB5-401D-17FC-714289622A89}"/>
                </a:ext>
              </a:extLst>
            </p:cNvPr>
            <p:cNvSpPr/>
            <p:nvPr/>
          </p:nvSpPr>
          <p:spPr>
            <a:xfrm>
              <a:off x="5604200" y="5853474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/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7,0,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2609D3-D40F-8112-1CE1-B9C9934F84A9}"/>
              </a:ext>
            </a:extLst>
          </p:cNvPr>
          <p:cNvSpPr txBox="1"/>
          <p:nvPr/>
        </p:nvSpPr>
        <p:spPr>
          <a:xfrm>
            <a:off x="2819951" y="65127"/>
            <a:ext cx="3165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Commuting Bivectors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4156A-D429-196D-E807-92EEBF257713}"/>
                  </a:ext>
                </a:extLst>
              </p:cNvPr>
              <p:cNvSpPr txBox="1"/>
              <p:nvPr/>
            </p:nvSpPr>
            <p:spPr>
              <a:xfrm>
                <a:off x="6210341" y="65127"/>
                <a:ext cx="5924507" cy="1700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Commuting Projectors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4156A-D429-196D-E807-92EEBF257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41" y="65127"/>
                <a:ext cx="5924507" cy="1700209"/>
              </a:xfrm>
              <a:prstGeom prst="rect">
                <a:avLst/>
              </a:prstGeom>
              <a:blipFill>
                <a:blip r:embed="rId21"/>
                <a:stretch>
                  <a:fillRect l="-3086" t="-7885" r="-29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0CF5A74-AFAB-7966-B750-E5F43C0AF3F8}"/>
              </a:ext>
            </a:extLst>
          </p:cNvPr>
          <p:cNvSpPr txBox="1"/>
          <p:nvPr/>
        </p:nvSpPr>
        <p:spPr>
          <a:xfrm>
            <a:off x="2762343" y="1502274"/>
            <a:ext cx="3280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(no vectors in common)</a:t>
            </a:r>
            <a:endParaRPr lang="en-CA" sz="25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61DE8F5-2AFC-2669-6AC7-74BFEB77BE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35000" y="1698120"/>
              <a:ext cx="1998720" cy="4756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61DE8F5-2AFC-2669-6AC7-74BFEB77BE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25640" y="1688760"/>
                <a:ext cx="2017440" cy="47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908E62-5711-7A61-0B8B-44B8622C6810}"/>
                  </a:ext>
                </a:extLst>
              </p:cNvPr>
              <p:cNvSpPr txBox="1"/>
              <p:nvPr/>
            </p:nvSpPr>
            <p:spPr>
              <a:xfrm>
                <a:off x="610893" y="5440549"/>
                <a:ext cx="108193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908E62-5711-7A61-0B8B-44B8622C6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93" y="5440549"/>
                <a:ext cx="1081934" cy="101566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9450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969">
        <p:fade/>
      </p:transition>
    </mc:Choice>
    <mc:Fallback xmlns="">
      <p:transition spd="med" advTm="179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2177B-9B3B-B456-AF57-6F4FD4D7F4BD}"/>
                  </a:ext>
                </a:extLst>
              </p:cNvPr>
              <p:cNvSpPr txBox="1"/>
              <p:nvPr/>
            </p:nvSpPr>
            <p:spPr>
              <a:xfrm>
                <a:off x="6832563" y="2211808"/>
                <a:ext cx="5359437" cy="1113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12+</m:t>
                        </m:r>
                      </m:sub>
                    </m:sSub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7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2177B-9B3B-B456-AF57-6F4FD4D7F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63" y="2211808"/>
                <a:ext cx="5359437" cy="11137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2EE7C8-3ED9-1412-4530-34961E604945}"/>
                  </a:ext>
                </a:extLst>
              </p:cNvPr>
              <p:cNvSpPr txBox="1"/>
              <p:nvPr/>
            </p:nvSpPr>
            <p:spPr>
              <a:xfrm>
                <a:off x="6832561" y="3319804"/>
                <a:ext cx="5440145" cy="1113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34+</m:t>
                        </m:r>
                      </m:sub>
                    </m:sSub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7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2EE7C8-3ED9-1412-4530-34961E604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61" y="3319804"/>
                <a:ext cx="5440145" cy="11137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B3E24-01D5-6F27-DAC1-5A491E3C8674}"/>
                  </a:ext>
                </a:extLst>
              </p:cNvPr>
              <p:cNvSpPr txBox="1"/>
              <p:nvPr/>
            </p:nvSpPr>
            <p:spPr>
              <a:xfrm>
                <a:off x="6832563" y="4422093"/>
                <a:ext cx="5556914" cy="1113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56+</m:t>
                        </m:r>
                      </m:sub>
                    </m:sSub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7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B3E24-01D5-6F27-DAC1-5A491E3C8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63" y="4422093"/>
                <a:ext cx="5556914" cy="11137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8A1F65-DC47-E697-D5EA-66B1DA811A79}"/>
                  </a:ext>
                </a:extLst>
              </p:cNvPr>
              <p:cNvSpPr txBox="1"/>
              <p:nvPr/>
            </p:nvSpPr>
            <p:spPr>
              <a:xfrm>
                <a:off x="6832561" y="5530089"/>
                <a:ext cx="5556914" cy="1113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7+</m:t>
                        </m:r>
                      </m:sub>
                    </m:sSub>
                    <m:r>
                      <a:rPr lang="en-GB" sz="47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 + </m:t>
                        </m:r>
                        <m:sSub>
                          <m:sSubPr>
                            <m:ctrlP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GB" sz="47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CA" sz="47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8A1F65-DC47-E697-D5EA-66B1DA811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61" y="5530089"/>
                <a:ext cx="5556914" cy="11137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4156A-D429-196D-E807-92EEBF257713}"/>
                  </a:ext>
                </a:extLst>
              </p:cNvPr>
              <p:cNvSpPr txBox="1"/>
              <p:nvPr/>
            </p:nvSpPr>
            <p:spPr>
              <a:xfrm>
                <a:off x="6210341" y="65127"/>
                <a:ext cx="5924507" cy="1700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Commuting Projectors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4156A-D429-196D-E807-92EEBF257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41" y="65127"/>
                <a:ext cx="5924507" cy="1700209"/>
              </a:xfrm>
              <a:prstGeom prst="rect">
                <a:avLst/>
              </a:prstGeom>
              <a:blipFill>
                <a:blip r:embed="rId7"/>
                <a:stretch>
                  <a:fillRect l="-3086" t="-7885" r="-29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6DD3CD-FDF9-3B41-9BC3-414ED5A42D35}"/>
                  </a:ext>
                </a:extLst>
              </p:cNvPr>
              <p:cNvSpPr txBox="1"/>
              <p:nvPr/>
            </p:nvSpPr>
            <p:spPr>
              <a:xfrm>
                <a:off x="147475" y="962505"/>
                <a:ext cx="5948525" cy="18466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  <m:t>𝑚𝑖𝑛𝑖𝑚𝑎𝑙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12+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34+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56+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7+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6DD3CD-FDF9-3B41-9BC3-414ED5A42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75" y="962505"/>
                <a:ext cx="5948525" cy="18466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AA8462-9C0B-ECE9-9A94-A2761A33F8D2}"/>
                  </a:ext>
                </a:extLst>
              </p:cNvPr>
              <p:cNvSpPr txBox="1"/>
              <p:nvPr/>
            </p:nvSpPr>
            <p:spPr>
              <a:xfrm>
                <a:off x="147474" y="4048837"/>
                <a:ext cx="5948525" cy="18466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0" dirty="0">
                    <a:solidFill>
                      <a:schemeClr val="tx1"/>
                    </a:solidFill>
                  </a:rPr>
                  <a:t>minimal left ideal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7,0,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  <m:t>𝑚𝑖𝑛𝑖𝑚𝑎𝑙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AA8462-9C0B-ECE9-9A94-A2761A33F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74" y="4048837"/>
                <a:ext cx="5948525" cy="1846659"/>
              </a:xfrm>
              <a:prstGeom prst="rect">
                <a:avLst/>
              </a:prstGeom>
              <a:blipFill>
                <a:blip r:embed="rId9"/>
                <a:stretch>
                  <a:fillRect l="-2648" t="-8738" r="-264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5462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969">
        <p:fade/>
      </p:transition>
    </mc:Choice>
    <mc:Fallback xmlns="">
      <p:transition spd="med" advTm="179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2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38C993-F695-7697-FC42-74296ED7A3A2}"/>
                  </a:ext>
                </a:extLst>
              </p:cNvPr>
              <p:cNvSpPr txBox="1"/>
              <p:nvPr/>
            </p:nvSpPr>
            <p:spPr>
              <a:xfrm>
                <a:off x="0" y="767871"/>
                <a:ext cx="12192000" cy="609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  <a:endParaRPr lang="en-GB" sz="4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  <a:endParaRPr lang="en-GB" sz="4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38C993-F695-7697-FC42-74296ED7A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7871"/>
                <a:ext cx="12192000" cy="6090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8AACBE-8C88-43A1-0A64-5335F28E79BE}"/>
                  </a:ext>
                </a:extLst>
              </p:cNvPr>
              <p:cNvSpPr txBox="1"/>
              <p:nvPr/>
            </p:nvSpPr>
            <p:spPr>
              <a:xfrm>
                <a:off x="5554133" y="96826"/>
                <a:ext cx="6536266" cy="22159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600" dirty="0">
                    <a:solidFill>
                      <a:schemeClr val="tx1"/>
                    </a:solidFill>
                  </a:rPr>
                  <a:t>Minimal projectors in Clifford Algebra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4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=⋯=</m:t>
                      </m:r>
                      <m:sSup>
                        <m:sSupPr>
                          <m:ctrlPr>
                            <a:rPr lang="en-GB" sz="4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8AACBE-8C88-43A1-0A64-5335F28E7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33" y="96826"/>
                <a:ext cx="6536266" cy="2215991"/>
              </a:xfrm>
              <a:prstGeom prst="rect">
                <a:avLst/>
              </a:prstGeom>
              <a:blipFill>
                <a:blip r:embed="rId4"/>
                <a:stretch>
                  <a:fillRect t="-48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9E7B48F-C989-F8B8-E381-BA5882357B82}"/>
              </a:ext>
            </a:extLst>
          </p:cNvPr>
          <p:cNvSpPr/>
          <p:nvPr/>
        </p:nvSpPr>
        <p:spPr>
          <a:xfrm>
            <a:off x="0" y="606214"/>
            <a:ext cx="5010150" cy="125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3B31B-E947-3DE8-583F-01B61FAC6849}"/>
              </a:ext>
            </a:extLst>
          </p:cNvPr>
          <p:cNvSpPr/>
          <p:nvPr/>
        </p:nvSpPr>
        <p:spPr>
          <a:xfrm>
            <a:off x="0" y="2838450"/>
            <a:ext cx="8039100" cy="993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4DBE5-7E82-BE4C-FBB0-731421709FA8}"/>
              </a:ext>
            </a:extLst>
          </p:cNvPr>
          <p:cNvSpPr/>
          <p:nvPr/>
        </p:nvSpPr>
        <p:spPr>
          <a:xfrm>
            <a:off x="0" y="4810125"/>
            <a:ext cx="11430000" cy="993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171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"/>
    </mc:Choice>
    <mc:Fallback xmlns="">
      <p:transition spd="slow" advTm="1631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38C993-F695-7697-FC42-74296ED7A3A2}"/>
                  </a:ext>
                </a:extLst>
              </p:cNvPr>
              <p:cNvSpPr txBox="1"/>
              <p:nvPr/>
            </p:nvSpPr>
            <p:spPr>
              <a:xfrm>
                <a:off x="0" y="767871"/>
                <a:ext cx="12192000" cy="609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  <a:endParaRPr lang="en-GB" sz="4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  <a:endParaRPr lang="en-GB" sz="4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38C993-F695-7697-FC42-74296ED7A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7871"/>
                <a:ext cx="12192000" cy="6090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8AACBE-8C88-43A1-0A64-5335F28E79BE}"/>
                  </a:ext>
                </a:extLst>
              </p:cNvPr>
              <p:cNvSpPr txBox="1"/>
              <p:nvPr/>
            </p:nvSpPr>
            <p:spPr>
              <a:xfrm>
                <a:off x="5554133" y="96826"/>
                <a:ext cx="6536266" cy="22159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600" dirty="0">
                    <a:solidFill>
                      <a:schemeClr val="tx1"/>
                    </a:solidFill>
                  </a:rPr>
                  <a:t>Minimal projectors in Clifford Algebra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4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=⋯=</m:t>
                      </m:r>
                      <m:sSup>
                        <m:sSupPr>
                          <m:ctrlPr>
                            <a:rPr lang="en-GB" sz="4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8AACBE-8C88-43A1-0A64-5335F28E7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33" y="96826"/>
                <a:ext cx="6536266" cy="2215991"/>
              </a:xfrm>
              <a:prstGeom prst="rect">
                <a:avLst/>
              </a:prstGeom>
              <a:blipFill>
                <a:blip r:embed="rId4"/>
                <a:stretch>
                  <a:fillRect t="-48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5241267-B876-CB87-92BF-11F8C8F237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66680" y="959760"/>
              <a:ext cx="7295760" cy="4722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5241267-B876-CB87-92BF-11F8C8F237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7320" y="950400"/>
                <a:ext cx="7314480" cy="4741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8087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77">
        <p:fade/>
      </p:transition>
    </mc:Choice>
    <mc:Fallback xmlns="">
      <p:transition spd="med" advTm="135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0433B3-2AE0-2EA2-EF6E-1D9226A392B5}"/>
              </a:ext>
            </a:extLst>
          </p:cNvPr>
          <p:cNvCxnSpPr>
            <a:cxnSpLocks/>
          </p:cNvCxnSpPr>
          <p:nvPr/>
        </p:nvCxnSpPr>
        <p:spPr>
          <a:xfrm>
            <a:off x="612652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79691-9C18-FD78-43CB-3A2C3BDD771F}"/>
              </a:ext>
            </a:extLst>
          </p:cNvPr>
          <p:cNvCxnSpPr>
            <a:cxnSpLocks/>
          </p:cNvCxnSpPr>
          <p:nvPr/>
        </p:nvCxnSpPr>
        <p:spPr>
          <a:xfrm>
            <a:off x="2684944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F7384F-5428-30A6-F886-F2C3C16CD8BC}"/>
              </a:ext>
            </a:extLst>
          </p:cNvPr>
          <p:cNvGrpSpPr/>
          <p:nvPr/>
        </p:nvGrpSpPr>
        <p:grpSpPr>
          <a:xfrm>
            <a:off x="52387" y="197222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CEDCD-70B7-8DAA-BFE3-68008539DFD5}"/>
              </a:ext>
            </a:extLst>
          </p:cNvPr>
          <p:cNvGrpSpPr/>
          <p:nvPr/>
        </p:nvGrpSpPr>
        <p:grpSpPr>
          <a:xfrm>
            <a:off x="66676" y="3074445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4453F-D2C6-F227-9B04-51DEBC6C308D}"/>
              </a:ext>
            </a:extLst>
          </p:cNvPr>
          <p:cNvGrpSpPr/>
          <p:nvPr/>
        </p:nvGrpSpPr>
        <p:grpSpPr>
          <a:xfrm>
            <a:off x="52558" y="4177229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754A5C-CEC1-8F0B-2D7B-FF4EF518CA30}"/>
              </a:ext>
            </a:extLst>
          </p:cNvPr>
          <p:cNvGrpSpPr/>
          <p:nvPr/>
        </p:nvGrpSpPr>
        <p:grpSpPr>
          <a:xfrm>
            <a:off x="2306788" y="2211808"/>
            <a:ext cx="2910901" cy="3323988"/>
            <a:chOff x="2306788" y="2211808"/>
            <a:chExt cx="2910901" cy="3323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28E82C-A24A-1FD2-5622-373DF6530ECC}"/>
                    </a:ext>
                  </a:extLst>
                </p:cNvPr>
                <p:cNvSpPr txBox="1"/>
                <p:nvPr/>
              </p:nvSpPr>
              <p:spPr>
                <a:xfrm>
                  <a:off x="3435779" y="2211808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28E82C-A24A-1FD2-5622-373DF6530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79" y="2211808"/>
                  <a:ext cx="1781909" cy="1107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6BECE4-C367-8C39-F569-126E88FB4AE6}"/>
                    </a:ext>
                  </a:extLst>
                </p:cNvPr>
                <p:cNvSpPr txBox="1"/>
                <p:nvPr/>
              </p:nvSpPr>
              <p:spPr>
                <a:xfrm>
                  <a:off x="3435780" y="3319804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6BECE4-C367-8C39-F569-126E88FB4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80" y="3319804"/>
                  <a:ext cx="1781909" cy="1107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008A4A-640B-6A73-AC94-E0BD767882F2}"/>
                    </a:ext>
                  </a:extLst>
                </p:cNvPr>
                <p:cNvSpPr txBox="1"/>
                <p:nvPr/>
              </p:nvSpPr>
              <p:spPr>
                <a:xfrm>
                  <a:off x="3435778" y="4427800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008A4A-640B-6A73-AC94-E0BD76788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78" y="4427800"/>
                  <a:ext cx="1781909" cy="110799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6ABD7A1-1737-6A08-6A8B-5D3206620506}"/>
                </a:ext>
              </a:extLst>
            </p:cNvPr>
            <p:cNvSpPr/>
            <p:nvPr/>
          </p:nvSpPr>
          <p:spPr>
            <a:xfrm>
              <a:off x="2312638" y="2559672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6BFE8BB9-39DF-3BA4-CEE5-E2F4E0DA731F}"/>
                </a:ext>
              </a:extLst>
            </p:cNvPr>
            <p:cNvSpPr/>
            <p:nvPr/>
          </p:nvSpPr>
          <p:spPr>
            <a:xfrm>
              <a:off x="2309872" y="3698995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F1C789C-79CE-4443-0D08-A0F8431AF10D}"/>
                </a:ext>
              </a:extLst>
            </p:cNvPr>
            <p:cNvSpPr/>
            <p:nvPr/>
          </p:nvSpPr>
          <p:spPr>
            <a:xfrm>
              <a:off x="2306788" y="4714151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/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3,3,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2609D3-D40F-8112-1CE1-B9C9934F84A9}"/>
              </a:ext>
            </a:extLst>
          </p:cNvPr>
          <p:cNvSpPr txBox="1"/>
          <p:nvPr/>
        </p:nvSpPr>
        <p:spPr>
          <a:xfrm>
            <a:off x="2819951" y="65127"/>
            <a:ext cx="3165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Commuting Bivectors</a:t>
            </a:r>
            <a:endParaRPr lang="en-CA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CF5A74-AFAB-7966-B750-E5F43C0AF3F8}"/>
              </a:ext>
            </a:extLst>
          </p:cNvPr>
          <p:cNvSpPr txBox="1"/>
          <p:nvPr/>
        </p:nvSpPr>
        <p:spPr>
          <a:xfrm>
            <a:off x="2762343" y="1502274"/>
            <a:ext cx="3280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(no vectors in common)</a:t>
            </a:r>
            <a:endParaRPr lang="en-CA" sz="25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F809DC4-4A47-1EC5-6F8E-A0F9332F1ADF}"/>
              </a:ext>
            </a:extLst>
          </p:cNvPr>
          <p:cNvGrpSpPr/>
          <p:nvPr/>
        </p:nvGrpSpPr>
        <p:grpSpPr>
          <a:xfrm>
            <a:off x="5607698" y="2289853"/>
            <a:ext cx="6286937" cy="3220668"/>
            <a:chOff x="5607698" y="2289853"/>
            <a:chExt cx="6286937" cy="3220668"/>
          </a:xfrm>
        </p:grpSpPr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5504DC8E-6A1B-680D-F2FB-A8D9F1E34E4D}"/>
                </a:ext>
              </a:extLst>
            </p:cNvPr>
            <p:cNvSpPr/>
            <p:nvPr/>
          </p:nvSpPr>
          <p:spPr>
            <a:xfrm>
              <a:off x="5607698" y="4714151"/>
              <a:ext cx="1144159" cy="61890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8E9D5D6-FB61-6876-D85D-9C88191A2E3F}"/>
                </a:ext>
              </a:extLst>
            </p:cNvPr>
            <p:cNvGrpSpPr/>
            <p:nvPr/>
          </p:nvGrpSpPr>
          <p:grpSpPr>
            <a:xfrm>
              <a:off x="5611598" y="2289853"/>
              <a:ext cx="6283037" cy="3220668"/>
              <a:chOff x="5611598" y="2289853"/>
              <a:chExt cx="6283037" cy="3220668"/>
            </a:xfrm>
          </p:grpSpPr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FE70CFE2-431B-F951-FACE-CAFDD00E0142}"/>
                  </a:ext>
                </a:extLst>
              </p:cNvPr>
              <p:cNvSpPr/>
              <p:nvPr/>
            </p:nvSpPr>
            <p:spPr>
              <a:xfrm>
                <a:off x="5615096" y="2559672"/>
                <a:ext cx="1144159" cy="618903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4E89EA29-ECF8-B28B-4BCD-09B1B0418DDC}"/>
                  </a:ext>
                </a:extLst>
              </p:cNvPr>
              <p:cNvSpPr/>
              <p:nvPr/>
            </p:nvSpPr>
            <p:spPr>
              <a:xfrm>
                <a:off x="5611598" y="3698995"/>
                <a:ext cx="1144159" cy="618903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accent4">
                      <a:lumMod val="40000"/>
                      <a:lumOff val="6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104FE93-B199-1287-F176-28D255ED8194}"/>
                      </a:ext>
                    </a:extLst>
                  </p:cNvPr>
                  <p:cNvSpPr txBox="1"/>
                  <p:nvPr/>
                </p:nvSpPr>
                <p:spPr>
                  <a:xfrm>
                    <a:off x="6337721" y="2289853"/>
                    <a:ext cx="5556914" cy="1015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6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104FE93-B199-1287-F176-28D255ED81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7721" y="2289853"/>
                    <a:ext cx="5556914" cy="10156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E6905EC-9B44-5459-DC13-BC41AE950CBC}"/>
                      </a:ext>
                    </a:extLst>
                  </p:cNvPr>
                  <p:cNvSpPr txBox="1"/>
                  <p:nvPr/>
                </p:nvSpPr>
                <p:spPr>
                  <a:xfrm>
                    <a:off x="6337721" y="3429000"/>
                    <a:ext cx="5556914" cy="1015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A" sz="6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E6905EC-9B44-5459-DC13-BC41AE950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7721" y="3429000"/>
                    <a:ext cx="5556914" cy="10156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1E2175D-FDFA-DB75-A27F-8588DC75A0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37721" y="4494858"/>
                    <a:ext cx="5556914" cy="10156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6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1E2175D-FDFA-DB75-A27F-8588DC75A0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7721" y="4494858"/>
                    <a:ext cx="5556914" cy="101566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B343A2F-77C7-9827-93B7-3233FB3A2F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87440" y="3438000"/>
              <a:ext cx="4713480" cy="1182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B343A2F-77C7-9827-93B7-3233FB3A2F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8080" y="3428640"/>
                <a:ext cx="4732200" cy="1201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9241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228">
        <p:fade/>
      </p:transition>
    </mc:Choice>
    <mc:Fallback xmlns="">
      <p:transition spd="med" advTm="162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3398FCB-B12B-5B28-9348-34C73870EC66}"/>
              </a:ext>
            </a:extLst>
          </p:cNvPr>
          <p:cNvGrpSpPr/>
          <p:nvPr/>
        </p:nvGrpSpPr>
        <p:grpSpPr>
          <a:xfrm>
            <a:off x="3114803" y="5693917"/>
            <a:ext cx="2188263" cy="830997"/>
            <a:chOff x="3114803" y="5693917"/>
            <a:chExt cx="2188263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D28B36D-0FC3-4B1A-9486-E17DBDBF883D}"/>
                    </a:ext>
                  </a:extLst>
                </p:cNvPr>
                <p:cNvSpPr txBox="1"/>
                <p:nvPr/>
              </p:nvSpPr>
              <p:spPr>
                <a:xfrm>
                  <a:off x="3114803" y="5693917"/>
                  <a:ext cx="66556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D28B36D-0FC3-4B1A-9486-E17DBDBF8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803" y="5693917"/>
                  <a:ext cx="665567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9F5918-BAE8-452B-DCB6-3A1444550EC2}"/>
                </a:ext>
              </a:extLst>
            </p:cNvPr>
            <p:cNvSpPr txBox="1"/>
            <p:nvPr/>
          </p:nvSpPr>
          <p:spPr>
            <a:xfrm>
              <a:off x="4156790" y="5904467"/>
              <a:ext cx="11462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scalar</a:t>
              </a:r>
              <a:endParaRPr lang="en-CA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CCD37A-EDE7-DB9A-650E-33D222A197EA}"/>
                  </a:ext>
                </a:extLst>
              </p:cNvPr>
              <p:cNvSpPr txBox="1"/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CCD37A-EDE7-DB9A-650E-33D222A19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313117A0-95A2-8C68-D610-5FBBE88F8AF8}"/>
              </a:ext>
            </a:extLst>
          </p:cNvPr>
          <p:cNvGrpSpPr/>
          <p:nvPr/>
        </p:nvGrpSpPr>
        <p:grpSpPr>
          <a:xfrm>
            <a:off x="1226247" y="3753015"/>
            <a:ext cx="5968434" cy="1567056"/>
            <a:chOff x="1226247" y="3753015"/>
            <a:chExt cx="5968434" cy="1567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36F69E-450C-4BC0-8E64-0CE657C46D35}"/>
                    </a:ext>
                  </a:extLst>
                </p:cNvPr>
                <p:cNvSpPr txBox="1"/>
                <p:nvPr/>
              </p:nvSpPr>
              <p:spPr>
                <a:xfrm>
                  <a:off x="1226247" y="4430789"/>
                  <a:ext cx="4270015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800" b="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36F69E-450C-4BC0-8E64-0CE657C46D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247" y="4430789"/>
                  <a:ext cx="4270015" cy="8892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3E0CFE-3662-20CD-A83C-DAD5D12ACC79}"/>
                </a:ext>
              </a:extLst>
            </p:cNvPr>
            <p:cNvSpPr txBox="1"/>
            <p:nvPr/>
          </p:nvSpPr>
          <p:spPr>
            <a:xfrm>
              <a:off x="5805198" y="4402003"/>
              <a:ext cx="1389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vectors</a:t>
              </a:r>
              <a:endParaRPr lang="en-CA" sz="3200" dirty="0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0CAD3E5-BF96-92A8-25A0-FF214749C3C6}"/>
                </a:ext>
              </a:extLst>
            </p:cNvPr>
            <p:cNvGrpSpPr/>
            <p:nvPr/>
          </p:nvGrpSpPr>
          <p:grpSpPr>
            <a:xfrm>
              <a:off x="1248980" y="3753015"/>
              <a:ext cx="4148172" cy="1097858"/>
              <a:chOff x="1248980" y="3753015"/>
              <a:chExt cx="4148172" cy="1097858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74E7A655-76AD-66B9-356B-C992BC3FEE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7152" y="3753015"/>
                <a:ext cx="0" cy="1097858"/>
              </a:xfrm>
              <a:prstGeom prst="straightConnector1">
                <a:avLst/>
              </a:prstGeom>
              <a:ln w="1143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D47D5C2-17E5-5BD1-5D50-6CA9900FA1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8980" y="3933748"/>
                <a:ext cx="636469" cy="748093"/>
              </a:xfrm>
              <a:prstGeom prst="straightConnector1">
                <a:avLst/>
              </a:prstGeom>
              <a:ln w="1143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F95DBE7-1643-E8F7-E8D7-A1C6B4444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2454" y="4430789"/>
                <a:ext cx="1190261" cy="0"/>
              </a:xfrm>
              <a:prstGeom prst="straightConnector1">
                <a:avLst/>
              </a:prstGeom>
              <a:ln w="1143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BD9C9A9-5397-62CF-C2F5-0F32A73A1CAB}"/>
              </a:ext>
            </a:extLst>
          </p:cNvPr>
          <p:cNvGrpSpPr/>
          <p:nvPr/>
        </p:nvGrpSpPr>
        <p:grpSpPr>
          <a:xfrm>
            <a:off x="2358537" y="34655"/>
            <a:ext cx="4216751" cy="1744912"/>
            <a:chOff x="2358537" y="34655"/>
            <a:chExt cx="4216751" cy="1744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FCB262-EF92-493C-8C76-C62F425D998A}"/>
                    </a:ext>
                  </a:extLst>
                </p:cNvPr>
                <p:cNvSpPr txBox="1"/>
                <p:nvPr/>
              </p:nvSpPr>
              <p:spPr>
                <a:xfrm>
                  <a:off x="2358537" y="890285"/>
                  <a:ext cx="2178097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FCB262-EF92-493C-8C76-C62F425D9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537" y="890285"/>
                  <a:ext cx="2178097" cy="88928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8581F-8DFB-7623-C531-51E31350BA0C}"/>
                </a:ext>
              </a:extLst>
            </p:cNvPr>
            <p:cNvSpPr txBox="1"/>
            <p:nvPr/>
          </p:nvSpPr>
          <p:spPr>
            <a:xfrm>
              <a:off x="4258500" y="34655"/>
              <a:ext cx="23167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 err="1"/>
                <a:t>trivector</a:t>
              </a:r>
              <a:r>
                <a:rPr lang="en-GB" sz="3200" dirty="0"/>
                <a:t> </a:t>
              </a:r>
            </a:p>
            <a:p>
              <a:pPr algn="ctr"/>
              <a:r>
                <a:rPr lang="en-GB" sz="2800" dirty="0"/>
                <a:t>(pseudoscalar)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D50850B-29AF-51DF-663E-C469EA83DCB0}"/>
                </a:ext>
              </a:extLst>
            </p:cNvPr>
            <p:cNvGrpSpPr/>
            <p:nvPr/>
          </p:nvGrpSpPr>
          <p:grpSpPr>
            <a:xfrm>
              <a:off x="2899460" y="48550"/>
              <a:ext cx="1115854" cy="1103110"/>
              <a:chOff x="9766458" y="3257028"/>
              <a:chExt cx="1687269" cy="166799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FA62582-4261-58F0-8335-81D316B3BAD1}"/>
                  </a:ext>
                </a:extLst>
              </p:cNvPr>
              <p:cNvGrpSpPr/>
              <p:nvPr/>
            </p:nvGrpSpPr>
            <p:grpSpPr>
              <a:xfrm>
                <a:off x="9784316" y="3918204"/>
                <a:ext cx="1103844" cy="986919"/>
                <a:chOff x="8549166" y="1489284"/>
                <a:chExt cx="1244213" cy="111242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BF0942B7-3E08-6CAD-5EF0-5B38330BFE8A}"/>
                    </a:ext>
                  </a:extLst>
                </p:cNvPr>
                <p:cNvSpPr/>
                <p:nvPr/>
              </p:nvSpPr>
              <p:spPr>
                <a:xfrm>
                  <a:off x="8614355" y="1549407"/>
                  <a:ext cx="1136309" cy="1018685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DDA970F-C141-4D12-5A75-3FF6F275A256}"/>
                    </a:ext>
                  </a:extLst>
                </p:cNvPr>
                <p:cNvGrpSpPr/>
                <p:nvPr/>
              </p:nvGrpSpPr>
              <p:grpSpPr>
                <a:xfrm>
                  <a:off x="8549166" y="1489284"/>
                  <a:ext cx="1244213" cy="1112420"/>
                  <a:chOff x="7898016" y="2689928"/>
                  <a:chExt cx="1244213" cy="1112420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70FEAA82-4AD1-5240-C0E6-063667764D79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7898016" y="2704490"/>
                    <a:ext cx="1190261" cy="1097858"/>
                    <a:chOff x="7932918" y="2732873"/>
                    <a:chExt cx="1190261" cy="1097858"/>
                  </a:xfrm>
                </p:grpSpPr>
                <p:cxnSp>
                  <p:nvCxnSpPr>
                    <p:cNvPr id="65" name="Straight Arrow Connector 64">
                      <a:extLst>
                        <a:ext uri="{FF2B5EF4-FFF2-40B4-BE49-F238E27FC236}">
                          <a16:creationId xmlns:a16="http://schemas.microsoft.com/office/drawing/2014/main" id="{426B9429-39EF-2836-1AEC-8EB72CAFA7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57989" y="2732873"/>
                      <a:ext cx="0" cy="1097858"/>
                    </a:xfrm>
                    <a:prstGeom prst="straightConnector1">
                      <a:avLst/>
                    </a:prstGeom>
                    <a:ln w="50800">
                      <a:solidFill>
                        <a:srgbClr val="002060"/>
                      </a:solidFill>
                      <a:prstDash val="solid"/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Arrow Connector 65">
                      <a:extLst>
                        <a:ext uri="{FF2B5EF4-FFF2-40B4-BE49-F238E27FC236}">
                          <a16:creationId xmlns:a16="http://schemas.microsoft.com/office/drawing/2014/main" id="{A7226027-D53D-0912-5241-1513CE3187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2918" y="3781508"/>
                      <a:ext cx="1190261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accent6">
                          <a:lumMod val="50000"/>
                        </a:schemeClr>
                      </a:solidFill>
                      <a:prstDash val="sysDot"/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FE50FD34-E929-7F6A-D5CC-AB9F5BFCB03C}"/>
                      </a:ext>
                    </a:extLst>
                  </p:cNvPr>
                  <p:cNvGrpSpPr/>
                  <p:nvPr/>
                </p:nvGrpSpPr>
                <p:grpSpPr>
                  <a:xfrm>
                    <a:off x="7951968" y="2689928"/>
                    <a:ext cx="1190261" cy="1097858"/>
                    <a:chOff x="7932918" y="2708978"/>
                    <a:chExt cx="1190261" cy="1097858"/>
                  </a:xfrm>
                </p:grpSpPr>
                <p:cxnSp>
                  <p:nvCxnSpPr>
                    <p:cNvPr id="63" name="Straight Arrow Connector 62">
                      <a:extLst>
                        <a:ext uri="{FF2B5EF4-FFF2-40B4-BE49-F238E27FC236}">
                          <a16:creationId xmlns:a16="http://schemas.microsoft.com/office/drawing/2014/main" id="{634D6682-B804-215A-58AE-1571CE0B8F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57989" y="2708978"/>
                      <a:ext cx="0" cy="1097858"/>
                    </a:xfrm>
                    <a:prstGeom prst="straightConnector1">
                      <a:avLst/>
                    </a:prstGeom>
                    <a:ln w="50800">
                      <a:solidFill>
                        <a:srgbClr val="002060"/>
                      </a:solidFill>
                      <a:prstDash val="sysDot"/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>
                      <a:extLst>
                        <a:ext uri="{FF2B5EF4-FFF2-40B4-BE49-F238E27FC236}">
                          <a16:creationId xmlns:a16="http://schemas.microsoft.com/office/drawing/2014/main" id="{A59413BE-9031-C2A1-C1D3-1B2FE041DA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2918" y="3781508"/>
                      <a:ext cx="1190261" cy="0"/>
                    </a:xfrm>
                    <a:prstGeom prst="straightConnector1">
                      <a:avLst/>
                    </a:prstGeom>
                    <a:ln w="50800">
                      <a:solidFill>
                        <a:schemeClr val="accent6">
                          <a:lumMod val="50000"/>
                        </a:schemeClr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646E9D65-CA1D-54C7-A6E5-5D7260772065}"/>
                    </a:ext>
                  </a:extLst>
                </p:cNvPr>
                <p:cNvSpPr/>
                <p:nvPr/>
              </p:nvSpPr>
              <p:spPr>
                <a:xfrm>
                  <a:off x="8891494" y="1772198"/>
                  <a:ext cx="593198" cy="593198"/>
                </a:xfrm>
                <a:prstGeom prst="arc">
                  <a:avLst>
                    <a:gd name="adj1" fmla="val 1142073"/>
                    <a:gd name="adj2" fmla="val 19669107"/>
                  </a:avLst>
                </a:prstGeom>
                <a:ln w="38100">
                  <a:solidFill>
                    <a:srgbClr val="FF66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DA9057-D947-3603-FCCC-F16725985A2B}"/>
                  </a:ext>
                </a:extLst>
              </p:cNvPr>
              <p:cNvGrpSpPr/>
              <p:nvPr/>
            </p:nvGrpSpPr>
            <p:grpSpPr>
              <a:xfrm>
                <a:off x="10847773" y="3339181"/>
                <a:ext cx="605954" cy="1585845"/>
                <a:chOff x="8637486" y="3479433"/>
                <a:chExt cx="683010" cy="1787507"/>
              </a:xfrm>
            </p:grpSpPr>
            <p:sp>
              <p:nvSpPr>
                <p:cNvPr id="68" name="Parallelogram 67">
                  <a:extLst>
                    <a:ext uri="{FF2B5EF4-FFF2-40B4-BE49-F238E27FC236}">
                      <a16:creationId xmlns:a16="http://schemas.microsoft.com/office/drawing/2014/main" id="{4877FA7D-68C3-29C3-C8C7-77AE37248A7A}"/>
                    </a:ext>
                  </a:extLst>
                </p:cNvPr>
                <p:cNvSpPr/>
                <p:nvPr/>
              </p:nvSpPr>
              <p:spPr>
                <a:xfrm rot="5400000" flipH="1">
                  <a:off x="8078788" y="4078157"/>
                  <a:ext cx="1787505" cy="590062"/>
                </a:xfrm>
                <a:prstGeom prst="parallelogram">
                  <a:avLst>
                    <a:gd name="adj" fmla="val 122872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ABAA9F5A-C1BF-6BB4-ED17-98D42094EC93}"/>
                    </a:ext>
                  </a:extLst>
                </p:cNvPr>
                <p:cNvGrpSpPr/>
                <p:nvPr/>
              </p:nvGrpSpPr>
              <p:grpSpPr>
                <a:xfrm>
                  <a:off x="8637486" y="3479433"/>
                  <a:ext cx="636469" cy="1099640"/>
                  <a:chOff x="8637486" y="3479433"/>
                  <a:chExt cx="636469" cy="1099640"/>
                </a:xfrm>
              </p:grpSpPr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AA892076-8F16-CE86-25B7-715624657F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65153" y="3481215"/>
                    <a:ext cx="0" cy="1097858"/>
                  </a:xfrm>
                  <a:prstGeom prst="straightConnector1">
                    <a:avLst/>
                  </a:prstGeom>
                  <a:ln w="50800">
                    <a:solidFill>
                      <a:srgbClr val="002060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415B3A6E-0B97-6873-7AA6-BC55ABAA7C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637486" y="3479433"/>
                    <a:ext cx="636469" cy="748092"/>
                  </a:xfrm>
                  <a:prstGeom prst="straightConnector1">
                    <a:avLst/>
                  </a:prstGeom>
                  <a:ln w="50800">
                    <a:solidFill>
                      <a:srgbClr val="C00000"/>
                    </a:solidFill>
                    <a:prstDash val="sysDot"/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DA0688FA-E62E-28CD-1C18-8AB0FF26C8AD}"/>
                    </a:ext>
                  </a:extLst>
                </p:cNvPr>
                <p:cNvGrpSpPr/>
                <p:nvPr/>
              </p:nvGrpSpPr>
              <p:grpSpPr>
                <a:xfrm rot="10800000">
                  <a:off x="8677511" y="4124215"/>
                  <a:ext cx="642985" cy="1125397"/>
                  <a:chOff x="8622168" y="3479438"/>
                  <a:chExt cx="642985" cy="1125397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844F49BD-1371-972E-3D48-B1585885F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65153" y="3506977"/>
                    <a:ext cx="0" cy="1097858"/>
                  </a:xfrm>
                  <a:prstGeom prst="straightConnector1">
                    <a:avLst/>
                  </a:prstGeom>
                  <a:ln w="50800">
                    <a:solidFill>
                      <a:srgbClr val="002060"/>
                    </a:solidFill>
                    <a:prstDash val="sysDot"/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352EF3C3-BBD5-4195-781D-BD637C33D8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622168" y="3479438"/>
                    <a:ext cx="636469" cy="748093"/>
                  </a:xfrm>
                  <a:prstGeom prst="straightConnector1">
                    <a:avLst/>
                  </a:prstGeom>
                  <a:ln w="50800">
                    <a:solidFill>
                      <a:srgbClr val="C00000"/>
                    </a:solidFill>
                    <a:prstDash val="solid"/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7990C500-A4B0-4D4E-BCB9-67358585F7B6}"/>
                    </a:ext>
                  </a:extLst>
                </p:cNvPr>
                <p:cNvSpPr/>
                <p:nvPr/>
              </p:nvSpPr>
              <p:spPr>
                <a:xfrm>
                  <a:off x="8823727" y="4063005"/>
                  <a:ext cx="310047" cy="593198"/>
                </a:xfrm>
                <a:prstGeom prst="arc">
                  <a:avLst>
                    <a:gd name="adj1" fmla="val 12145452"/>
                    <a:gd name="adj2" fmla="val 9475692"/>
                  </a:avLst>
                </a:prstGeom>
                <a:ln w="38100">
                  <a:solidFill>
                    <a:srgbClr val="FF66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8E0413-4D46-D6BC-C70D-B85E508B54C3}"/>
                  </a:ext>
                </a:extLst>
              </p:cNvPr>
              <p:cNvGrpSpPr/>
              <p:nvPr/>
            </p:nvGrpSpPr>
            <p:grpSpPr>
              <a:xfrm>
                <a:off x="9766458" y="3257028"/>
                <a:ext cx="1589079" cy="736347"/>
                <a:chOff x="7607572" y="294680"/>
                <a:chExt cx="1791153" cy="829984"/>
              </a:xfrm>
            </p:grpSpPr>
            <p:sp>
              <p:nvSpPr>
                <p:cNvPr id="77" name="Parallelogram 76">
                  <a:extLst>
                    <a:ext uri="{FF2B5EF4-FFF2-40B4-BE49-F238E27FC236}">
                      <a16:creationId xmlns:a16="http://schemas.microsoft.com/office/drawing/2014/main" id="{958EFF7F-FB01-D6ED-EFD0-C6CEC8561276}"/>
                    </a:ext>
                  </a:extLst>
                </p:cNvPr>
                <p:cNvSpPr/>
                <p:nvPr/>
              </p:nvSpPr>
              <p:spPr>
                <a:xfrm>
                  <a:off x="7607572" y="370293"/>
                  <a:ext cx="1787506" cy="689876"/>
                </a:xfrm>
                <a:prstGeom prst="parallelogram">
                  <a:avLst>
                    <a:gd name="adj" fmla="val 85745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03A2AD38-E96B-1C4A-AAFC-CC7072C3796E}"/>
                    </a:ext>
                  </a:extLst>
                </p:cNvPr>
                <p:cNvGrpSpPr/>
                <p:nvPr/>
              </p:nvGrpSpPr>
              <p:grpSpPr>
                <a:xfrm>
                  <a:off x="7611036" y="294680"/>
                  <a:ext cx="1787689" cy="829984"/>
                  <a:chOff x="7729254" y="1673870"/>
                  <a:chExt cx="1787689" cy="829984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AAE3867D-80BB-DAD1-9856-D63284435FA3}"/>
                      </a:ext>
                    </a:extLst>
                  </p:cNvPr>
                  <p:cNvGrpSpPr/>
                  <p:nvPr/>
                </p:nvGrpSpPr>
                <p:grpSpPr>
                  <a:xfrm>
                    <a:off x="8326682" y="1755761"/>
                    <a:ext cx="1190261" cy="748093"/>
                    <a:chOff x="8326682" y="1755761"/>
                    <a:chExt cx="1190261" cy="748093"/>
                  </a:xfrm>
                </p:grpSpPr>
                <p:cxnSp>
                  <p:nvCxnSpPr>
                    <p:cNvPr id="84" name="Straight Arrow Connector 83">
                      <a:extLst>
                        <a:ext uri="{FF2B5EF4-FFF2-40B4-BE49-F238E27FC236}">
                          <a16:creationId xmlns:a16="http://schemas.microsoft.com/office/drawing/2014/main" id="{CB9A8542-3D27-1B6C-2107-5F39863B31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26682" y="1755761"/>
                      <a:ext cx="1190261" cy="0"/>
                    </a:xfrm>
                    <a:prstGeom prst="straightConnector1">
                      <a:avLst/>
                    </a:prstGeom>
                    <a:ln w="50800">
                      <a:solidFill>
                        <a:schemeClr val="accent6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Arrow Connector 84">
                      <a:extLst>
                        <a:ext uri="{FF2B5EF4-FFF2-40B4-BE49-F238E27FC236}">
                          <a16:creationId xmlns:a16="http://schemas.microsoft.com/office/drawing/2014/main" id="{ECBDF1F7-142E-BD91-01CC-C6DE39DD9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76826" y="1755761"/>
                      <a:ext cx="636469" cy="748093"/>
                    </a:xfrm>
                    <a:prstGeom prst="straightConnector1">
                      <a:avLst/>
                    </a:prstGeom>
                    <a:ln w="508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2EC4E6C4-313D-C1EF-73B8-119A50476A5C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7729254" y="1673870"/>
                    <a:ext cx="1190261" cy="748093"/>
                    <a:chOff x="8326682" y="1755761"/>
                    <a:chExt cx="1190261" cy="748093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3CD19A82-A857-392F-2A9A-997473D080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26682" y="1755761"/>
                      <a:ext cx="1190261" cy="0"/>
                    </a:xfrm>
                    <a:prstGeom prst="straightConnector1">
                      <a:avLst/>
                    </a:prstGeom>
                    <a:ln w="50800">
                      <a:solidFill>
                        <a:schemeClr val="accent6">
                          <a:lumMod val="50000"/>
                        </a:schemeClr>
                      </a:solidFill>
                      <a:prstDash val="sys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E785F825-B384-EFCF-0EEF-19D74129FF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76826" y="1755761"/>
                      <a:ext cx="636469" cy="748093"/>
                    </a:xfrm>
                    <a:prstGeom prst="straightConnector1">
                      <a:avLst/>
                    </a:prstGeom>
                    <a:ln w="50800">
                      <a:solidFill>
                        <a:srgbClr val="C00000"/>
                      </a:solidFill>
                      <a:prstDash val="sys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855C38E3-DFCD-BBDA-D67F-923C38CF36B9}"/>
                    </a:ext>
                  </a:extLst>
                </p:cNvPr>
                <p:cNvSpPr/>
                <p:nvPr/>
              </p:nvSpPr>
              <p:spPr>
                <a:xfrm rot="16200000">
                  <a:off x="8349675" y="415737"/>
                  <a:ext cx="310047" cy="593198"/>
                </a:xfrm>
                <a:prstGeom prst="arc">
                  <a:avLst>
                    <a:gd name="adj1" fmla="val 17298991"/>
                    <a:gd name="adj2" fmla="val 15672005"/>
                  </a:avLst>
                </a:prstGeom>
                <a:ln w="38100">
                  <a:solidFill>
                    <a:srgbClr val="FF66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DF1F3C4-26E4-4D1A-396E-3B95E4A5B134}"/>
              </a:ext>
            </a:extLst>
          </p:cNvPr>
          <p:cNvGrpSpPr/>
          <p:nvPr/>
        </p:nvGrpSpPr>
        <p:grpSpPr>
          <a:xfrm>
            <a:off x="600673" y="1656102"/>
            <a:ext cx="7962518" cy="2054680"/>
            <a:chOff x="600673" y="1656102"/>
            <a:chExt cx="7962518" cy="20546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9B46AAE-CE17-4785-A841-E5B771616C12}"/>
                    </a:ext>
                  </a:extLst>
                </p:cNvPr>
                <p:cNvSpPr txBox="1"/>
                <p:nvPr/>
              </p:nvSpPr>
              <p:spPr>
                <a:xfrm>
                  <a:off x="600673" y="2821500"/>
                  <a:ext cx="5426678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GB" sz="4800" b="0" i="0" dirty="0">
                      <a:solidFill>
                        <a:srgbClr val="002060"/>
                      </a:solidFill>
                      <a:latin typeface="+mj-lt"/>
                    </a:rPr>
                    <a:t>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9B46AAE-CE17-4785-A841-E5B771616C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673" y="2821500"/>
                  <a:ext cx="5426678" cy="88928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692D3BB-B75D-1FF4-3130-B119D0C4139E}"/>
                </a:ext>
              </a:extLst>
            </p:cNvPr>
            <p:cNvGrpSpPr/>
            <p:nvPr/>
          </p:nvGrpSpPr>
          <p:grpSpPr>
            <a:xfrm>
              <a:off x="697058" y="2010461"/>
              <a:ext cx="1103844" cy="1025019"/>
              <a:chOff x="8549166" y="1489284"/>
              <a:chExt cx="1244213" cy="115536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C7779C5-09DD-4A18-DB7B-B9AC06E70D92}"/>
                  </a:ext>
                </a:extLst>
              </p:cNvPr>
              <p:cNvSpPr/>
              <p:nvPr/>
            </p:nvSpPr>
            <p:spPr>
              <a:xfrm>
                <a:off x="8614356" y="1559348"/>
                <a:ext cx="1087010" cy="10087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01B6411-B22D-FED1-0BA1-CEC5B596B3A5}"/>
                  </a:ext>
                </a:extLst>
              </p:cNvPr>
              <p:cNvGrpSpPr/>
              <p:nvPr/>
            </p:nvGrpSpPr>
            <p:grpSpPr>
              <a:xfrm>
                <a:off x="8549166" y="1489284"/>
                <a:ext cx="1244213" cy="1155365"/>
                <a:chOff x="7898016" y="2689928"/>
                <a:chExt cx="1244213" cy="1155365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134DEE3-7BA4-0F39-5EFF-F0B202E658E1}"/>
                    </a:ext>
                  </a:extLst>
                </p:cNvPr>
                <p:cNvGrpSpPr/>
                <p:nvPr/>
              </p:nvGrpSpPr>
              <p:grpSpPr>
                <a:xfrm rot="10800000">
                  <a:off x="7898016" y="2747435"/>
                  <a:ext cx="1190261" cy="1097858"/>
                  <a:chOff x="7932918" y="2689928"/>
                  <a:chExt cx="1190261" cy="1097858"/>
                </a:xfrm>
              </p:grpSpPr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4823A38F-01E6-CA8A-FBD2-3E5627CE15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57989" y="2689928"/>
                    <a:ext cx="0" cy="1097858"/>
                  </a:xfrm>
                  <a:prstGeom prst="straightConnector1">
                    <a:avLst/>
                  </a:prstGeom>
                  <a:ln w="76200">
                    <a:solidFill>
                      <a:srgbClr val="00206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5269CFF5-26A0-74F6-E9CA-AFF799C611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32918" y="3781508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9396209-281E-35B0-96D4-C3E8B4AD8EBE}"/>
                    </a:ext>
                  </a:extLst>
                </p:cNvPr>
                <p:cNvGrpSpPr/>
                <p:nvPr/>
              </p:nvGrpSpPr>
              <p:grpSpPr>
                <a:xfrm>
                  <a:off x="7951968" y="2689928"/>
                  <a:ext cx="1190261" cy="1097858"/>
                  <a:chOff x="7932918" y="2708978"/>
                  <a:chExt cx="1190261" cy="1097858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8650CEC3-62B1-F596-06EB-3CA8B51B92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57989" y="2708978"/>
                    <a:ext cx="0" cy="1097858"/>
                  </a:xfrm>
                  <a:prstGeom prst="straightConnector1">
                    <a:avLst/>
                  </a:prstGeom>
                  <a:ln w="762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BBC044BA-54B7-F763-52EB-229804DB74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32918" y="3781508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0CCE4966-F33A-CE1A-8EE3-8B24C9B57AD1}"/>
                  </a:ext>
                </a:extLst>
              </p:cNvPr>
              <p:cNvSpPr/>
              <p:nvPr/>
            </p:nvSpPr>
            <p:spPr>
              <a:xfrm>
                <a:off x="8891493" y="1772198"/>
                <a:ext cx="593198" cy="593198"/>
              </a:xfrm>
              <a:prstGeom prst="arc">
                <a:avLst>
                  <a:gd name="adj1" fmla="val 12145452"/>
                  <a:gd name="adj2" fmla="val 9475692"/>
                </a:avLst>
              </a:prstGeom>
              <a:ln w="381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25B2940-0A84-DC84-B9DC-4B51066F74BF}"/>
                </a:ext>
              </a:extLst>
            </p:cNvPr>
            <p:cNvGrpSpPr/>
            <p:nvPr/>
          </p:nvGrpSpPr>
          <p:grpSpPr>
            <a:xfrm>
              <a:off x="3173835" y="1656102"/>
              <a:ext cx="636445" cy="1585842"/>
              <a:chOff x="8603118" y="3479436"/>
              <a:chExt cx="717378" cy="1787505"/>
            </a:xfrm>
          </p:grpSpPr>
          <p:sp>
            <p:nvSpPr>
              <p:cNvPr id="49" name="Parallelogram 48">
                <a:extLst>
                  <a:ext uri="{FF2B5EF4-FFF2-40B4-BE49-F238E27FC236}">
                    <a16:creationId xmlns:a16="http://schemas.microsoft.com/office/drawing/2014/main" id="{F8A99465-62C7-8E30-9573-03249ACCB540}"/>
                  </a:ext>
                </a:extLst>
              </p:cNvPr>
              <p:cNvSpPr/>
              <p:nvPr/>
            </p:nvSpPr>
            <p:spPr>
              <a:xfrm rot="5400000" flipH="1">
                <a:off x="8078788" y="4078157"/>
                <a:ext cx="1787505" cy="590063"/>
              </a:xfrm>
              <a:prstGeom prst="parallelogram">
                <a:avLst>
                  <a:gd name="adj" fmla="val 12287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0973F1F-630D-43A7-999F-9686C1E2C225}"/>
                  </a:ext>
                </a:extLst>
              </p:cNvPr>
              <p:cNvGrpSpPr/>
              <p:nvPr/>
            </p:nvGrpSpPr>
            <p:grpSpPr>
              <a:xfrm>
                <a:off x="8603118" y="3479437"/>
                <a:ext cx="662036" cy="1099634"/>
                <a:chOff x="8603118" y="3479437"/>
                <a:chExt cx="662036" cy="1099634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80E04E9A-A986-CEDB-0402-5D8FD0690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65154" y="3481213"/>
                  <a:ext cx="0" cy="1097858"/>
                </a:xfrm>
                <a:prstGeom prst="straightConnector1">
                  <a:avLst/>
                </a:prstGeom>
                <a:ln w="762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013FB958-7CFD-DF6B-9294-781E43863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03118" y="3479437"/>
                  <a:ext cx="636469" cy="748093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A5DD582-445B-A286-6B2D-9405413F744B}"/>
                  </a:ext>
                </a:extLst>
              </p:cNvPr>
              <p:cNvGrpSpPr/>
              <p:nvPr/>
            </p:nvGrpSpPr>
            <p:grpSpPr>
              <a:xfrm rot="10800000">
                <a:off x="8677510" y="4149979"/>
                <a:ext cx="642986" cy="1099634"/>
                <a:chOff x="8622168" y="3479437"/>
                <a:chExt cx="642986" cy="1099634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D65B033-195C-97D3-9002-6D13214F97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65154" y="3481213"/>
                  <a:ext cx="0" cy="1097858"/>
                </a:xfrm>
                <a:prstGeom prst="straightConnector1">
                  <a:avLst/>
                </a:prstGeom>
                <a:ln w="76200">
                  <a:solidFill>
                    <a:srgbClr val="00206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A6F25794-0125-AB16-C040-8170183EC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22168" y="3479437"/>
                  <a:ext cx="636469" cy="748093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24D653E0-4540-3549-15ED-3AFF699515EB}"/>
                  </a:ext>
                </a:extLst>
              </p:cNvPr>
              <p:cNvSpPr/>
              <p:nvPr/>
            </p:nvSpPr>
            <p:spPr>
              <a:xfrm>
                <a:off x="8832316" y="4054416"/>
                <a:ext cx="310047" cy="593198"/>
              </a:xfrm>
              <a:prstGeom prst="arc">
                <a:avLst>
                  <a:gd name="adj1" fmla="val 12145452"/>
                  <a:gd name="adj2" fmla="val 9475692"/>
                </a:avLst>
              </a:prstGeom>
              <a:ln w="381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A167549-9881-2AFF-4EB1-4D5F0F86840E}"/>
                </a:ext>
              </a:extLst>
            </p:cNvPr>
            <p:cNvGrpSpPr/>
            <p:nvPr/>
          </p:nvGrpSpPr>
          <p:grpSpPr>
            <a:xfrm>
              <a:off x="4503856" y="2224441"/>
              <a:ext cx="1630210" cy="690250"/>
              <a:chOff x="7607572" y="294680"/>
              <a:chExt cx="1837514" cy="778025"/>
            </a:xfrm>
          </p:grpSpPr>
          <p:sp>
            <p:nvSpPr>
              <p:cNvPr id="48" name="Parallelogram 47">
                <a:extLst>
                  <a:ext uri="{FF2B5EF4-FFF2-40B4-BE49-F238E27FC236}">
                    <a16:creationId xmlns:a16="http://schemas.microsoft.com/office/drawing/2014/main" id="{890AA2E6-712B-A2AD-D7D7-0E970C7B1858}"/>
                  </a:ext>
                </a:extLst>
              </p:cNvPr>
              <p:cNvSpPr/>
              <p:nvPr/>
            </p:nvSpPr>
            <p:spPr>
              <a:xfrm>
                <a:off x="7607572" y="370293"/>
                <a:ext cx="1787506" cy="672214"/>
              </a:xfrm>
              <a:prstGeom prst="parallelogram">
                <a:avLst>
                  <a:gd name="adj" fmla="val 85745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261F482-9937-5A14-CACD-CF44C32D2D70}"/>
                  </a:ext>
                </a:extLst>
              </p:cNvPr>
              <p:cNvGrpSpPr/>
              <p:nvPr/>
            </p:nvGrpSpPr>
            <p:grpSpPr>
              <a:xfrm>
                <a:off x="7627702" y="294680"/>
                <a:ext cx="1817384" cy="778025"/>
                <a:chOff x="7745920" y="1673870"/>
                <a:chExt cx="1817384" cy="778025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7910AFE-9DE6-8DEF-656C-80B710CB64D6}"/>
                    </a:ext>
                  </a:extLst>
                </p:cNvPr>
                <p:cNvGrpSpPr/>
                <p:nvPr/>
              </p:nvGrpSpPr>
              <p:grpSpPr>
                <a:xfrm>
                  <a:off x="7745920" y="1703802"/>
                  <a:ext cx="1248777" cy="748093"/>
                  <a:chOff x="7745920" y="1703802"/>
                  <a:chExt cx="1248777" cy="748093"/>
                </a:xfrm>
              </p:grpSpPr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D16B6CA1-B3E9-9BED-92FA-4CD8EB864F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745920" y="1703802"/>
                    <a:ext cx="636469" cy="748093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" name="Straight Arrow Connector 2">
                    <a:extLst>
                      <a:ext uri="{FF2B5EF4-FFF2-40B4-BE49-F238E27FC236}">
                        <a16:creationId xmlns:a16="http://schemas.microsoft.com/office/drawing/2014/main" id="{94BFC189-7447-FDC8-7BA9-4F1CE73009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04436" y="2415138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A0745D59-CDE7-7441-C5FA-B932EE7A2F53}"/>
                    </a:ext>
                  </a:extLst>
                </p:cNvPr>
                <p:cNvGrpSpPr/>
                <p:nvPr/>
              </p:nvGrpSpPr>
              <p:grpSpPr>
                <a:xfrm rot="10800000">
                  <a:off x="8316554" y="1673870"/>
                  <a:ext cx="1246750" cy="748093"/>
                  <a:chOff x="7682893" y="1755761"/>
                  <a:chExt cx="1246750" cy="748093"/>
                </a:xfrm>
              </p:grpSpPr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09A0B89E-DD2A-9438-A9DD-12EE654C80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82893" y="1755761"/>
                    <a:ext cx="636469" cy="748093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A78FB0A5-5F6E-54F1-F3C8-26578B3A15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39382" y="2451637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C6059287-059B-E2E5-02CB-A0A168064D80}"/>
                  </a:ext>
                </a:extLst>
              </p:cNvPr>
              <p:cNvSpPr/>
              <p:nvPr/>
            </p:nvSpPr>
            <p:spPr>
              <a:xfrm rot="16200000">
                <a:off x="8349675" y="415737"/>
                <a:ext cx="310047" cy="593198"/>
              </a:xfrm>
              <a:prstGeom prst="arc">
                <a:avLst>
                  <a:gd name="adj1" fmla="val 12815191"/>
                  <a:gd name="adj2" fmla="val 7915707"/>
                </a:avLst>
              </a:prstGeom>
              <a:ln w="381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EF0AE1-F4C0-BA3A-5B4F-8712C93E907B}"/>
                </a:ext>
              </a:extLst>
            </p:cNvPr>
            <p:cNvSpPr txBox="1"/>
            <p:nvPr/>
          </p:nvSpPr>
          <p:spPr>
            <a:xfrm>
              <a:off x="6033845" y="2162303"/>
              <a:ext cx="25293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bivectors</a:t>
              </a:r>
            </a:p>
            <a:p>
              <a:pPr algn="ctr"/>
              <a:r>
                <a:rPr lang="en-CA" sz="2800" dirty="0"/>
                <a:t>(pseudovectors)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A6D6941-7C74-0512-EA84-81E7F30060D7}"/>
                  </a:ext>
                </a:extLst>
              </p:cNvPr>
              <p:cNvSpPr txBox="1"/>
              <p:nvPr/>
            </p:nvSpPr>
            <p:spPr>
              <a:xfrm>
                <a:off x="7345497" y="117667"/>
                <a:ext cx="4652310" cy="12877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A6D6941-7C74-0512-EA84-81E7F3006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497" y="117667"/>
                <a:ext cx="4652310" cy="12877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25E6B76-DA56-1DEC-DB2D-249B96AB8056}"/>
                  </a:ext>
                </a:extLst>
              </p:cNvPr>
              <p:cNvSpPr txBox="1"/>
              <p:nvPr/>
            </p:nvSpPr>
            <p:spPr>
              <a:xfrm>
                <a:off x="8499419" y="1611805"/>
                <a:ext cx="3482532" cy="12252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25E6B76-DA56-1DEC-DB2D-249B96AB8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419" y="1611805"/>
                <a:ext cx="3482532" cy="122527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BD9BF1D-C4C9-32FA-6066-6B1CDE4D62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98200" y="376200"/>
              <a:ext cx="7184880" cy="28386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BD9BF1D-C4C9-32FA-6066-6B1CDE4D62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88840" y="366840"/>
                <a:ext cx="7203600" cy="28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E0B9E3F-54E5-C601-C737-15B89C3A1E40}"/>
                  </a:ext>
                </a:extLst>
              </p:cNvPr>
              <p:cNvSpPr txBox="1"/>
              <p:nvPr/>
            </p:nvSpPr>
            <p:spPr>
              <a:xfrm>
                <a:off x="7892430" y="3207147"/>
                <a:ext cx="4089521" cy="35037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7200" b="1" i="1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7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7200" b="1" i="1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7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GB" sz="72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7200" b="1" i="1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7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E0B9E3F-54E5-C601-C737-15B89C3A1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430" y="3207147"/>
                <a:ext cx="4089521" cy="350378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2949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89"/>
    </mc:Choice>
    <mc:Fallback xmlns="">
      <p:transition spd="slow" advTm="55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0433B3-2AE0-2EA2-EF6E-1D9226A392B5}"/>
              </a:ext>
            </a:extLst>
          </p:cNvPr>
          <p:cNvCxnSpPr>
            <a:cxnSpLocks/>
          </p:cNvCxnSpPr>
          <p:nvPr/>
        </p:nvCxnSpPr>
        <p:spPr>
          <a:xfrm>
            <a:off x="612652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79691-9C18-FD78-43CB-3A2C3BDD771F}"/>
              </a:ext>
            </a:extLst>
          </p:cNvPr>
          <p:cNvCxnSpPr>
            <a:cxnSpLocks/>
          </p:cNvCxnSpPr>
          <p:nvPr/>
        </p:nvCxnSpPr>
        <p:spPr>
          <a:xfrm>
            <a:off x="2684944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F7384F-5428-30A6-F886-F2C3C16CD8BC}"/>
              </a:ext>
            </a:extLst>
          </p:cNvPr>
          <p:cNvGrpSpPr/>
          <p:nvPr/>
        </p:nvGrpSpPr>
        <p:grpSpPr>
          <a:xfrm>
            <a:off x="52387" y="197222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CEDCD-70B7-8DAA-BFE3-68008539DFD5}"/>
              </a:ext>
            </a:extLst>
          </p:cNvPr>
          <p:cNvGrpSpPr/>
          <p:nvPr/>
        </p:nvGrpSpPr>
        <p:grpSpPr>
          <a:xfrm>
            <a:off x="66676" y="3074445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4453F-D2C6-F227-9B04-51DEBC6C308D}"/>
              </a:ext>
            </a:extLst>
          </p:cNvPr>
          <p:cNvGrpSpPr/>
          <p:nvPr/>
        </p:nvGrpSpPr>
        <p:grpSpPr>
          <a:xfrm>
            <a:off x="52558" y="4177229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754A5C-CEC1-8F0B-2D7B-FF4EF518CA30}"/>
              </a:ext>
            </a:extLst>
          </p:cNvPr>
          <p:cNvGrpSpPr/>
          <p:nvPr/>
        </p:nvGrpSpPr>
        <p:grpSpPr>
          <a:xfrm>
            <a:off x="2306788" y="2211808"/>
            <a:ext cx="2910901" cy="3323988"/>
            <a:chOff x="2306788" y="2211808"/>
            <a:chExt cx="2910901" cy="3323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28E82C-A24A-1FD2-5622-373DF6530ECC}"/>
                    </a:ext>
                  </a:extLst>
                </p:cNvPr>
                <p:cNvSpPr txBox="1"/>
                <p:nvPr/>
              </p:nvSpPr>
              <p:spPr>
                <a:xfrm>
                  <a:off x="3435779" y="2211808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28E82C-A24A-1FD2-5622-373DF6530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79" y="2211808"/>
                  <a:ext cx="1781909" cy="1107996"/>
                </a:xfrm>
                <a:prstGeom prst="rect">
                  <a:avLst/>
                </a:prstGeom>
                <a:blipFill>
                  <a:blip r:embed="rId9"/>
                  <a:stretch>
                    <a:fillRect r="-58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6BECE4-C367-8C39-F569-126E88FB4AE6}"/>
                    </a:ext>
                  </a:extLst>
                </p:cNvPr>
                <p:cNvSpPr txBox="1"/>
                <p:nvPr/>
              </p:nvSpPr>
              <p:spPr>
                <a:xfrm>
                  <a:off x="3435780" y="3319804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D6BECE4-C367-8C39-F569-126E88FB4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80" y="3319804"/>
                  <a:ext cx="1781909" cy="1107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008A4A-640B-6A73-AC94-E0BD767882F2}"/>
                    </a:ext>
                  </a:extLst>
                </p:cNvPr>
                <p:cNvSpPr txBox="1"/>
                <p:nvPr/>
              </p:nvSpPr>
              <p:spPr>
                <a:xfrm>
                  <a:off x="3435778" y="4427800"/>
                  <a:ext cx="1781909" cy="11079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008A4A-640B-6A73-AC94-E0BD76788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778" y="4427800"/>
                  <a:ext cx="1781909" cy="1107996"/>
                </a:xfrm>
                <a:prstGeom prst="rect">
                  <a:avLst/>
                </a:prstGeom>
                <a:blipFill>
                  <a:blip r:embed="rId11"/>
                  <a:stretch>
                    <a:fillRect r="-78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6ABD7A1-1737-6A08-6A8B-5D3206620506}"/>
                </a:ext>
              </a:extLst>
            </p:cNvPr>
            <p:cNvSpPr/>
            <p:nvPr/>
          </p:nvSpPr>
          <p:spPr>
            <a:xfrm>
              <a:off x="2312638" y="2559672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6BFE8BB9-39DF-3BA4-CEE5-E2F4E0DA731F}"/>
                </a:ext>
              </a:extLst>
            </p:cNvPr>
            <p:cNvSpPr/>
            <p:nvPr/>
          </p:nvSpPr>
          <p:spPr>
            <a:xfrm>
              <a:off x="2309872" y="3698995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F1C789C-79CE-4443-0D08-A0F8431AF10D}"/>
                </a:ext>
              </a:extLst>
            </p:cNvPr>
            <p:cNvSpPr/>
            <p:nvPr/>
          </p:nvSpPr>
          <p:spPr>
            <a:xfrm>
              <a:off x="2306788" y="4714151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/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3,3,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2609D3-D40F-8112-1CE1-B9C9934F84A9}"/>
              </a:ext>
            </a:extLst>
          </p:cNvPr>
          <p:cNvSpPr txBox="1"/>
          <p:nvPr/>
        </p:nvSpPr>
        <p:spPr>
          <a:xfrm>
            <a:off x="2819951" y="65127"/>
            <a:ext cx="3165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Commuting Bivectors</a:t>
            </a:r>
            <a:endParaRPr lang="en-CA" sz="4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CF5A74-AFAB-7966-B750-E5F43C0AF3F8}"/>
              </a:ext>
            </a:extLst>
          </p:cNvPr>
          <p:cNvSpPr txBox="1"/>
          <p:nvPr/>
        </p:nvSpPr>
        <p:spPr>
          <a:xfrm>
            <a:off x="2762343" y="1502274"/>
            <a:ext cx="3280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(no vectors in common)</a:t>
            </a:r>
            <a:endParaRPr lang="en-CA" sz="25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7F8276-DAEC-A65F-2B25-0846A03C7CF6}"/>
              </a:ext>
            </a:extLst>
          </p:cNvPr>
          <p:cNvGrpSpPr/>
          <p:nvPr/>
        </p:nvGrpSpPr>
        <p:grpSpPr>
          <a:xfrm>
            <a:off x="5615096" y="2211808"/>
            <a:ext cx="6576904" cy="1113703"/>
            <a:chOff x="5615096" y="2211808"/>
            <a:chExt cx="6576904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53304F-D97C-31DB-3112-BF93579212B4}"/>
                    </a:ext>
                  </a:extLst>
                </p:cNvPr>
                <p:cNvSpPr txBox="1"/>
                <p:nvPr/>
              </p:nvSpPr>
              <p:spPr>
                <a:xfrm>
                  <a:off x="6832563" y="2211808"/>
                  <a:ext cx="5359437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12+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53304F-D97C-31DB-3112-BF9357921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3" y="2211808"/>
                  <a:ext cx="5359437" cy="11137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2C773F2-1E23-D1D5-EFF1-CB869400439D}"/>
                </a:ext>
              </a:extLst>
            </p:cNvPr>
            <p:cNvSpPr/>
            <p:nvPr/>
          </p:nvSpPr>
          <p:spPr>
            <a:xfrm>
              <a:off x="5615096" y="2559672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EE1F882-28C9-C25A-35A2-ECEBA09E0A17}"/>
              </a:ext>
            </a:extLst>
          </p:cNvPr>
          <p:cNvGrpSpPr/>
          <p:nvPr/>
        </p:nvGrpSpPr>
        <p:grpSpPr>
          <a:xfrm>
            <a:off x="5611598" y="3319804"/>
            <a:ext cx="6661108" cy="1113703"/>
            <a:chOff x="5611598" y="3319804"/>
            <a:chExt cx="6661108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14916C-1D3D-845C-48F1-243C37492A18}"/>
                    </a:ext>
                  </a:extLst>
                </p:cNvPr>
                <p:cNvSpPr txBox="1"/>
                <p:nvPr/>
              </p:nvSpPr>
              <p:spPr>
                <a:xfrm>
                  <a:off x="6832561" y="3319804"/>
                  <a:ext cx="5440145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34+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714916C-1D3D-845C-48F1-243C37492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1" y="3319804"/>
                  <a:ext cx="5440145" cy="11137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EFAE93F7-C599-0C38-F021-664379611B03}"/>
                </a:ext>
              </a:extLst>
            </p:cNvPr>
            <p:cNvSpPr/>
            <p:nvPr/>
          </p:nvSpPr>
          <p:spPr>
            <a:xfrm>
              <a:off x="5611598" y="3698995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F14748B-FE09-D591-6F8F-184C30C6A28B}"/>
              </a:ext>
            </a:extLst>
          </p:cNvPr>
          <p:cNvGrpSpPr/>
          <p:nvPr/>
        </p:nvGrpSpPr>
        <p:grpSpPr>
          <a:xfrm>
            <a:off x="5607698" y="4422093"/>
            <a:ext cx="6781779" cy="1113703"/>
            <a:chOff x="5607698" y="4422093"/>
            <a:chExt cx="6781779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744395A-659F-39E6-3321-5D55B611AA04}"/>
                    </a:ext>
                  </a:extLst>
                </p:cNvPr>
                <p:cNvSpPr txBox="1"/>
                <p:nvPr/>
              </p:nvSpPr>
              <p:spPr>
                <a:xfrm>
                  <a:off x="6832563" y="4422093"/>
                  <a:ext cx="5556914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56+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744395A-659F-39E6-3321-5D55B611AA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3" y="4422093"/>
                  <a:ext cx="5556914" cy="111370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AE8B316B-DB09-FD06-3F9D-244D829DF5E6}"/>
                </a:ext>
              </a:extLst>
            </p:cNvPr>
            <p:cNvSpPr/>
            <p:nvPr/>
          </p:nvSpPr>
          <p:spPr>
            <a:xfrm>
              <a:off x="5607698" y="4714151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24CD27-7020-D3EF-C1FD-00EFBA9B0C27}"/>
                  </a:ext>
                </a:extLst>
              </p:cNvPr>
              <p:cNvSpPr txBox="1"/>
              <p:nvPr/>
            </p:nvSpPr>
            <p:spPr>
              <a:xfrm>
                <a:off x="6229350" y="5799231"/>
                <a:ext cx="5862566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  <m:t>𝑚𝑖𝑛𝑖𝑚𝑎𝑙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12+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34+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56+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24CD27-7020-D3EF-C1FD-00EFBA9B0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0" y="5799231"/>
                <a:ext cx="5862566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6921176-6D8B-297F-FBCD-A41BB8A813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81240" y="2219040"/>
              <a:ext cx="473760" cy="3056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6921176-6D8B-297F-FBCD-A41BB8A813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71880" y="2209680"/>
                <a:ext cx="492480" cy="3075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7656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54">
        <p:fade/>
      </p:transition>
    </mc:Choice>
    <mc:Fallback xmlns="">
      <p:transition spd="med" advTm="239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0433B3-2AE0-2EA2-EF6E-1D9226A392B5}"/>
              </a:ext>
            </a:extLst>
          </p:cNvPr>
          <p:cNvCxnSpPr>
            <a:cxnSpLocks/>
          </p:cNvCxnSpPr>
          <p:nvPr/>
        </p:nvCxnSpPr>
        <p:spPr>
          <a:xfrm>
            <a:off x="612652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79691-9C18-FD78-43CB-3A2C3BDD771F}"/>
              </a:ext>
            </a:extLst>
          </p:cNvPr>
          <p:cNvCxnSpPr>
            <a:cxnSpLocks/>
          </p:cNvCxnSpPr>
          <p:nvPr/>
        </p:nvCxnSpPr>
        <p:spPr>
          <a:xfrm>
            <a:off x="2684944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/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28E82C-A24A-1FD2-5622-373DF653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9" y="2211808"/>
                <a:ext cx="1781909" cy="1107996"/>
              </a:xfrm>
              <a:prstGeom prst="rect">
                <a:avLst/>
              </a:prstGeom>
              <a:blipFill>
                <a:blip r:embed="rId3"/>
                <a:stretch>
                  <a:fillRect r="-85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/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BECE4-C367-8C39-F569-126E88FB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80" y="3319804"/>
                <a:ext cx="1781909" cy="1107996"/>
              </a:xfrm>
              <a:prstGeom prst="rect">
                <a:avLst/>
              </a:prstGeom>
              <a:blipFill>
                <a:blip r:embed="rId4"/>
                <a:stretch>
                  <a:fillRect r="-10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/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GB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08A4A-640B-6A73-AC94-E0BD76788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4427800"/>
                <a:ext cx="1781909" cy="1107996"/>
              </a:xfrm>
              <a:prstGeom prst="rect">
                <a:avLst/>
              </a:prstGeom>
              <a:blipFill>
                <a:blip r:embed="rId5"/>
                <a:stretch>
                  <a:fillRect r="-10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/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4A0A9-18E6-5DDC-4729-6017390C5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778" y="5535796"/>
                <a:ext cx="1781909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6F7384F-5428-30A6-F886-F2C3C16CD8BC}"/>
              </a:ext>
            </a:extLst>
          </p:cNvPr>
          <p:cNvGrpSpPr/>
          <p:nvPr/>
        </p:nvGrpSpPr>
        <p:grpSpPr>
          <a:xfrm>
            <a:off x="52387" y="1972224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033546-43F2-4B62-02C5-7B026E3C9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D0E90F-5847-DF28-A1D0-3B276A8BB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CEDCD-70B7-8DAA-BFE3-68008539DFD5}"/>
              </a:ext>
            </a:extLst>
          </p:cNvPr>
          <p:cNvGrpSpPr/>
          <p:nvPr/>
        </p:nvGrpSpPr>
        <p:grpSpPr>
          <a:xfrm>
            <a:off x="66676" y="3074445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6A5A2F6-0640-8B8E-5399-8BEBB9D8C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5C9FB8-7552-ECD4-AE16-0195CE10E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4453F-D2C6-F227-9B04-51DEBC6C308D}"/>
              </a:ext>
            </a:extLst>
          </p:cNvPr>
          <p:cNvGrpSpPr/>
          <p:nvPr/>
        </p:nvGrpSpPr>
        <p:grpSpPr>
          <a:xfrm>
            <a:off x="52558" y="4177229"/>
            <a:ext cx="2078481" cy="1333292"/>
            <a:chOff x="168282" y="2211808"/>
            <a:chExt cx="2078481" cy="13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/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EC54750-BF13-A7BB-69C5-921D58098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29" y="2529437"/>
                  <a:ext cx="1081934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CB52A2-6B7A-13D0-DBFE-E269A45DAE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B6E49B-E4EB-A4EC-9B27-0F9CB8088346}"/>
              </a:ext>
            </a:extLst>
          </p:cNvPr>
          <p:cNvGrpSpPr/>
          <p:nvPr/>
        </p:nvGrpSpPr>
        <p:grpSpPr>
          <a:xfrm>
            <a:off x="2304022" y="2559672"/>
            <a:ext cx="913338" cy="3912705"/>
            <a:chOff x="2105201" y="2559672"/>
            <a:chExt cx="913338" cy="3912705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6ABD7A1-1737-6A08-6A8B-5D3206620506}"/>
                </a:ext>
              </a:extLst>
            </p:cNvPr>
            <p:cNvSpPr/>
            <p:nvPr/>
          </p:nvSpPr>
          <p:spPr>
            <a:xfrm>
              <a:off x="2113817" y="2559672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6BFE8BB9-39DF-3BA4-CEE5-E2F4E0DA731F}"/>
                </a:ext>
              </a:extLst>
            </p:cNvPr>
            <p:cNvSpPr/>
            <p:nvPr/>
          </p:nvSpPr>
          <p:spPr>
            <a:xfrm>
              <a:off x="2111051" y="3698995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F1C789C-79CE-4443-0D08-A0F8431AF10D}"/>
                </a:ext>
              </a:extLst>
            </p:cNvPr>
            <p:cNvSpPr/>
            <p:nvPr/>
          </p:nvSpPr>
          <p:spPr>
            <a:xfrm>
              <a:off x="2107967" y="4714151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DC4F929-1C8A-3117-2B6B-DB846CB70FCC}"/>
                </a:ext>
              </a:extLst>
            </p:cNvPr>
            <p:cNvSpPr/>
            <p:nvPr/>
          </p:nvSpPr>
          <p:spPr>
            <a:xfrm>
              <a:off x="2105201" y="5853474"/>
              <a:ext cx="904722" cy="618903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891191-1877-4D25-3428-D611CE5BE6ED}"/>
              </a:ext>
            </a:extLst>
          </p:cNvPr>
          <p:cNvGrpSpPr/>
          <p:nvPr/>
        </p:nvGrpSpPr>
        <p:grpSpPr>
          <a:xfrm>
            <a:off x="5615096" y="2211808"/>
            <a:ext cx="6576904" cy="1113703"/>
            <a:chOff x="5615096" y="2211808"/>
            <a:chExt cx="6576904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2177B-9B3B-B456-AF57-6F4FD4D7F4BD}"/>
                    </a:ext>
                  </a:extLst>
                </p:cNvPr>
                <p:cNvSpPr txBox="1"/>
                <p:nvPr/>
              </p:nvSpPr>
              <p:spPr>
                <a:xfrm>
                  <a:off x="6832563" y="2211808"/>
                  <a:ext cx="5359437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12+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7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2177B-9B3B-B456-AF57-6F4FD4D7F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3" y="2211808"/>
                  <a:ext cx="5359437" cy="111370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E70CFE2-431B-F951-FACE-CAFDD00E0142}"/>
                </a:ext>
              </a:extLst>
            </p:cNvPr>
            <p:cNvSpPr/>
            <p:nvPr/>
          </p:nvSpPr>
          <p:spPr>
            <a:xfrm>
              <a:off x="5615096" y="2559672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F0F539-66D5-4DF0-73C6-650D1D6DDFA0}"/>
              </a:ext>
            </a:extLst>
          </p:cNvPr>
          <p:cNvGrpSpPr/>
          <p:nvPr/>
        </p:nvGrpSpPr>
        <p:grpSpPr>
          <a:xfrm>
            <a:off x="5611598" y="3319804"/>
            <a:ext cx="6661108" cy="1113703"/>
            <a:chOff x="5611598" y="3319804"/>
            <a:chExt cx="6661108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2EE7C8-3ED9-1412-4530-34961E604945}"/>
                    </a:ext>
                  </a:extLst>
                </p:cNvPr>
                <p:cNvSpPr txBox="1"/>
                <p:nvPr/>
              </p:nvSpPr>
              <p:spPr>
                <a:xfrm>
                  <a:off x="6832561" y="3319804"/>
                  <a:ext cx="5440145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34+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7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F2EE7C8-3ED9-1412-4530-34961E604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1" y="3319804"/>
                  <a:ext cx="5440145" cy="111370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4E89EA29-ECF8-B28B-4BCD-09B1B0418DDC}"/>
                </a:ext>
              </a:extLst>
            </p:cNvPr>
            <p:cNvSpPr/>
            <p:nvPr/>
          </p:nvSpPr>
          <p:spPr>
            <a:xfrm>
              <a:off x="5611598" y="3698995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033108-E74F-EB77-96FC-32FEDC03D1E1}"/>
              </a:ext>
            </a:extLst>
          </p:cNvPr>
          <p:cNvGrpSpPr/>
          <p:nvPr/>
        </p:nvGrpSpPr>
        <p:grpSpPr>
          <a:xfrm>
            <a:off x="5607698" y="4422093"/>
            <a:ext cx="6781779" cy="1113703"/>
            <a:chOff x="5607698" y="4422093"/>
            <a:chExt cx="6781779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1B3E24-01D5-6F27-DAC1-5A491E3C8674}"/>
                    </a:ext>
                  </a:extLst>
                </p:cNvPr>
                <p:cNvSpPr txBox="1"/>
                <p:nvPr/>
              </p:nvSpPr>
              <p:spPr>
                <a:xfrm>
                  <a:off x="6832563" y="4422093"/>
                  <a:ext cx="5556914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56+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7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1B3E24-01D5-6F27-DAC1-5A491E3C8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3" y="4422093"/>
                  <a:ext cx="5556914" cy="111370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5504DC8E-6A1B-680D-F2FB-A8D9F1E34E4D}"/>
                </a:ext>
              </a:extLst>
            </p:cNvPr>
            <p:cNvSpPr/>
            <p:nvPr/>
          </p:nvSpPr>
          <p:spPr>
            <a:xfrm>
              <a:off x="5607698" y="4714151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529FBB-F76D-57AC-EED3-49E5B30D971E}"/>
              </a:ext>
            </a:extLst>
          </p:cNvPr>
          <p:cNvGrpSpPr/>
          <p:nvPr/>
        </p:nvGrpSpPr>
        <p:grpSpPr>
          <a:xfrm>
            <a:off x="5604200" y="5530089"/>
            <a:ext cx="6785275" cy="1113703"/>
            <a:chOff x="5604200" y="5530089"/>
            <a:chExt cx="6785275" cy="1113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8A1F65-DC47-E697-D5EA-66B1DA811A79}"/>
                    </a:ext>
                  </a:extLst>
                </p:cNvPr>
                <p:cNvSpPr txBox="1"/>
                <p:nvPr/>
              </p:nvSpPr>
              <p:spPr>
                <a:xfrm>
                  <a:off x="6832561" y="5530089"/>
                  <a:ext cx="5556914" cy="11137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7+</m:t>
                          </m:r>
                        </m:sub>
                      </m:sSub>
                      <m:r>
                        <a:rPr lang="en-GB" sz="47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+ </m:t>
                          </m:r>
                          <m:sSub>
                            <m:sSubPr>
                              <m:ctrlP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GB" sz="4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a14:m>
                  <a:r>
                    <a:rPr lang="en-CA" sz="47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8A1F65-DC47-E697-D5EA-66B1DA811A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1" y="5530089"/>
                  <a:ext cx="5556914" cy="111370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B196B44-6DB5-401D-17FC-714289622A89}"/>
                </a:ext>
              </a:extLst>
            </p:cNvPr>
            <p:cNvSpPr/>
            <p:nvPr/>
          </p:nvSpPr>
          <p:spPr>
            <a:xfrm>
              <a:off x="5604200" y="5853474"/>
              <a:ext cx="1144159" cy="618903"/>
            </a:xfrm>
            <a:prstGeom prst="rightArrow">
              <a:avLst/>
            </a:prstGeom>
            <a:solidFill>
              <a:srgbClr val="B686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/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7,0,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A8EE06-FFF1-811E-33E4-57DA74E0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4" y="513551"/>
                <a:ext cx="2680922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2609D3-D40F-8112-1CE1-B9C9934F84A9}"/>
              </a:ext>
            </a:extLst>
          </p:cNvPr>
          <p:cNvSpPr txBox="1"/>
          <p:nvPr/>
        </p:nvSpPr>
        <p:spPr>
          <a:xfrm>
            <a:off x="2819951" y="65127"/>
            <a:ext cx="3165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Commuting Bivectors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4156A-D429-196D-E807-92EEBF257713}"/>
                  </a:ext>
                </a:extLst>
              </p:cNvPr>
              <p:cNvSpPr txBox="1"/>
              <p:nvPr/>
            </p:nvSpPr>
            <p:spPr>
              <a:xfrm>
                <a:off x="6210341" y="65127"/>
                <a:ext cx="5924507" cy="1700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Commuting Projectors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4156A-D429-196D-E807-92EEBF257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41" y="65127"/>
                <a:ext cx="5924507" cy="1700209"/>
              </a:xfrm>
              <a:prstGeom prst="rect">
                <a:avLst/>
              </a:prstGeom>
              <a:blipFill>
                <a:blip r:embed="rId21"/>
                <a:stretch>
                  <a:fillRect l="-3086" t="-7885" r="-29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0CF5A74-AFAB-7966-B750-E5F43C0AF3F8}"/>
              </a:ext>
            </a:extLst>
          </p:cNvPr>
          <p:cNvSpPr txBox="1"/>
          <p:nvPr/>
        </p:nvSpPr>
        <p:spPr>
          <a:xfrm>
            <a:off x="2762343" y="1502274"/>
            <a:ext cx="3280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(no vectors in common)</a:t>
            </a:r>
            <a:endParaRPr lang="en-CA" sz="25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61DE8F5-2AFC-2669-6AC7-74BFEB77BE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35000" y="1698120"/>
              <a:ext cx="1998720" cy="4756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61DE8F5-2AFC-2669-6AC7-74BFEB77BE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25640" y="1688760"/>
                <a:ext cx="2017440" cy="47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C42C9DB-7D5F-A1E1-0C13-220A22921943}"/>
              </a:ext>
            </a:extLst>
          </p:cNvPr>
          <p:cNvGrpSpPr/>
          <p:nvPr/>
        </p:nvGrpSpPr>
        <p:grpSpPr>
          <a:xfrm>
            <a:off x="610893" y="5440549"/>
            <a:ext cx="1807579" cy="2575838"/>
            <a:chOff x="168282" y="2211808"/>
            <a:chExt cx="1807579" cy="25758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AA091DD-BB3C-9C8D-43B2-E0B539A9AC2C}"/>
                    </a:ext>
                  </a:extLst>
                </p:cNvPr>
                <p:cNvSpPr txBox="1"/>
                <p:nvPr/>
              </p:nvSpPr>
              <p:spPr>
                <a:xfrm>
                  <a:off x="893927" y="3771983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AA091DD-BB3C-9C8D-43B2-E0B539A9A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927" y="3771983"/>
                  <a:ext cx="1081934" cy="101566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E908E62-5711-7A61-0B8B-44B8622C6810}"/>
                    </a:ext>
                  </a:extLst>
                </p:cNvPr>
                <p:cNvSpPr txBox="1"/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E908E62-5711-7A61-0B8B-44B8622C6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82" y="2211808"/>
                  <a:ext cx="1081934" cy="101566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28134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969">
        <p:fade/>
      </p:transition>
    </mc:Choice>
    <mc:Fallback xmlns="">
      <p:transition spd="med" advTm="179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816273-EF5B-E2EF-E3EA-31351B0FB663}"/>
              </a:ext>
            </a:extLst>
          </p:cNvPr>
          <p:cNvSpPr txBox="1"/>
          <p:nvPr/>
        </p:nvSpPr>
        <p:spPr>
          <a:xfrm>
            <a:off x="191069" y="160661"/>
            <a:ext cx="38213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Questions: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1BB1FD-72B7-6F41-E4A0-73889E3D4214}"/>
                  </a:ext>
                </a:extLst>
              </p:cNvPr>
              <p:cNvSpPr txBox="1"/>
              <p:nvPr/>
            </p:nvSpPr>
            <p:spPr>
              <a:xfrm>
                <a:off x="191068" y="1112976"/>
                <a:ext cx="11238932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How can we be 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57257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57257D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57257D"/>
                            </a:solidFill>
                            <a:latin typeface="Cambria Math" panose="02040503050406030204" pitchFamily="18" charset="0"/>
                          </a:rPr>
                          <m:t>𝑚𝑖𝑛𝑖𝑚𝑎𝑙</m:t>
                        </m:r>
                      </m:sub>
                    </m:sSub>
                  </m:oMath>
                </a14:m>
                <a:r>
                  <a:rPr lang="en-GB" sz="6000" dirty="0"/>
                  <a:t> is a minimal projector?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What if we don’t have complex coefficients, as in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(3,0,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000" dirty="0"/>
                  <a:t> ?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6000" b="1" dirty="0">
                    <a:solidFill>
                      <a:srgbClr val="FF0000"/>
                    </a:solidFill>
                  </a:rPr>
                  <a:t>Will need to delay proofs to an appendix video.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1BB1FD-72B7-6F41-E4A0-73889E3D4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8" y="1112976"/>
                <a:ext cx="11238932" cy="5632311"/>
              </a:xfrm>
              <a:prstGeom prst="rect">
                <a:avLst/>
              </a:prstGeom>
              <a:blipFill>
                <a:blip r:embed="rId3"/>
                <a:stretch>
                  <a:fillRect l="-2983" t="-3355" r="-1464" b="-63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577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99"/>
    </mc:Choice>
    <mc:Fallback xmlns="">
      <p:transition spd="slow" advTm="17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97CDE-0F32-9FC7-A5C1-4CA88BBAF784}"/>
              </a:ext>
            </a:extLst>
          </p:cNvPr>
          <p:cNvSpPr txBox="1"/>
          <p:nvPr/>
        </p:nvSpPr>
        <p:spPr>
          <a:xfrm>
            <a:off x="95534" y="93533"/>
            <a:ext cx="1200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Ensure matrices are “big enough” to hold Clifford Algebra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D647147-7980-BD7A-9FAA-5030174AB6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9701676"/>
                  </p:ext>
                </p:extLst>
              </p:nvPr>
            </p:nvGraphicFramePr>
            <p:xfrm>
              <a:off x="476250" y="772647"/>
              <a:ext cx="8858251" cy="5953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48100">
                      <a:extLst>
                        <a:ext uri="{9D8B030D-6E8A-4147-A177-3AD203B41FA5}">
                          <a16:colId xmlns:a16="http://schemas.microsoft.com/office/drawing/2014/main" val="2618480587"/>
                        </a:ext>
                      </a:extLst>
                    </a:gridCol>
                    <a:gridCol w="641368">
                      <a:extLst>
                        <a:ext uri="{9D8B030D-6E8A-4147-A177-3AD203B41FA5}">
                          <a16:colId xmlns:a16="http://schemas.microsoft.com/office/drawing/2014/main" val="1737836385"/>
                        </a:ext>
                      </a:extLst>
                    </a:gridCol>
                    <a:gridCol w="4368783">
                      <a:extLst>
                        <a:ext uri="{9D8B030D-6E8A-4147-A177-3AD203B41FA5}">
                          <a16:colId xmlns:a16="http://schemas.microsoft.com/office/drawing/2014/main" val="2998303195"/>
                        </a:ext>
                      </a:extLst>
                    </a:gridCol>
                  </a:tblGrid>
                  <a:tr h="10510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𝐶𝑙</m:t>
                                </m:r>
                                <m:d>
                                  <m:d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3,0,</m:t>
                                    </m:r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  <a:p>
                          <a:pPr algn="ctr"/>
                          <a:r>
                            <a:rPr lang="en-CA" sz="3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(8-real-dimensional)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oMath>
                          </a14:m>
                          <a:r>
                            <a:rPr lang="en-CA" sz="3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oMath>
                          </a14:m>
                          <a:r>
                            <a:rPr lang="en-CA" sz="3200" dirty="0"/>
                            <a:t>-matrices</a:t>
                          </a:r>
                        </a:p>
                        <a:p>
                          <a:pPr algn="ctr"/>
                          <a:r>
                            <a:rPr lang="en-CA" sz="3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(8-real-dimensional)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00479015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13297283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24931113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07639859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36110061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673568745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236602244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94649440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4842202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D647147-7980-BD7A-9FAA-5030174AB6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9701676"/>
                  </p:ext>
                </p:extLst>
              </p:nvPr>
            </p:nvGraphicFramePr>
            <p:xfrm>
              <a:off x="476250" y="772647"/>
              <a:ext cx="8858251" cy="5953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48100">
                      <a:extLst>
                        <a:ext uri="{9D8B030D-6E8A-4147-A177-3AD203B41FA5}">
                          <a16:colId xmlns:a16="http://schemas.microsoft.com/office/drawing/2014/main" val="2618480587"/>
                        </a:ext>
                      </a:extLst>
                    </a:gridCol>
                    <a:gridCol w="641368">
                      <a:extLst>
                        <a:ext uri="{9D8B030D-6E8A-4147-A177-3AD203B41FA5}">
                          <a16:colId xmlns:a16="http://schemas.microsoft.com/office/drawing/2014/main" val="1737836385"/>
                        </a:ext>
                      </a:extLst>
                    </a:gridCol>
                    <a:gridCol w="4368783">
                      <a:extLst>
                        <a:ext uri="{9D8B030D-6E8A-4147-A177-3AD203B41FA5}">
                          <a16:colId xmlns:a16="http://schemas.microsoft.com/office/drawing/2014/main" val="2998303195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8" t="-6286" r="-130380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2929" t="-6286" r="-279" b="-4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479015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8" t="-187879" r="-130380" b="-713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02857" t="-187879" r="-684762" b="-713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2929" t="-187879" r="-279" b="-713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3297283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8" t="-285000" r="-130380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02857" t="-285000" r="-684762" b="-6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2929" t="-285000" r="-279" b="-60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4931113"/>
                      </a:ext>
                    </a:extLst>
                  </a:tr>
                  <a:tr h="6176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8" t="-381188" r="-13038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02857" t="-381188" r="-684762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2929" t="-381188" r="-279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7639859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8" t="-490909" r="-130380" b="-410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02857" t="-490909" r="-684762" b="-4101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2929" t="-490909" r="-279" b="-4101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110061"/>
                      </a:ext>
                    </a:extLst>
                  </a:tr>
                  <a:tr h="6176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8" t="-573529" r="-130380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02857" t="-573529" r="-684762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2929" t="-573529" r="-279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3568745"/>
                      </a:ext>
                    </a:extLst>
                  </a:tr>
                  <a:tr h="6041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8" t="-693939" r="-130380" b="-207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02857" t="-693939" r="-684762" b="-207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2929" t="-693939" r="-279" b="-2070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602244"/>
                      </a:ext>
                    </a:extLst>
                  </a:tr>
                  <a:tr h="6176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8" t="-770588" r="-130380" b="-10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02857" t="-770588" r="-684762" b="-10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2929" t="-770588" r="-279" b="-100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649440"/>
                      </a:ext>
                    </a:extLst>
                  </a:tr>
                  <a:tr h="6176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8" t="-879208" r="-130380" b="-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602857" t="-879208" r="-684762" b="-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2929" t="-879208" r="-279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220258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7407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6"/>
    </mc:Choice>
    <mc:Fallback xmlns="">
      <p:transition spd="slow" advTm="10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97CDE-0F32-9FC7-A5C1-4CA88BBAF784}"/>
              </a:ext>
            </a:extLst>
          </p:cNvPr>
          <p:cNvSpPr txBox="1"/>
          <p:nvPr/>
        </p:nvSpPr>
        <p:spPr>
          <a:xfrm>
            <a:off x="95534" y="93533"/>
            <a:ext cx="1200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Ensure matrices are “big enough” to hold Clifford Algebra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D647147-7980-BD7A-9FAA-5030174AB6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6250" y="772647"/>
              <a:ext cx="8858251" cy="1066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48100">
                      <a:extLst>
                        <a:ext uri="{9D8B030D-6E8A-4147-A177-3AD203B41FA5}">
                          <a16:colId xmlns:a16="http://schemas.microsoft.com/office/drawing/2014/main" val="2618480587"/>
                        </a:ext>
                      </a:extLst>
                    </a:gridCol>
                    <a:gridCol w="641368">
                      <a:extLst>
                        <a:ext uri="{9D8B030D-6E8A-4147-A177-3AD203B41FA5}">
                          <a16:colId xmlns:a16="http://schemas.microsoft.com/office/drawing/2014/main" val="1737836385"/>
                        </a:ext>
                      </a:extLst>
                    </a:gridCol>
                    <a:gridCol w="4368783">
                      <a:extLst>
                        <a:ext uri="{9D8B030D-6E8A-4147-A177-3AD203B41FA5}">
                          <a16:colId xmlns:a16="http://schemas.microsoft.com/office/drawing/2014/main" val="2998303195"/>
                        </a:ext>
                      </a:extLst>
                    </a:gridCol>
                  </a:tblGrid>
                  <a:tr h="10510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𝐶𝑙</m:t>
                                </m:r>
                                <m:d>
                                  <m:d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3,0,</m:t>
                                    </m:r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  <a:p>
                          <a:pPr algn="ctr"/>
                          <a:r>
                            <a:rPr lang="en-CA" sz="3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(16-real-dimensional)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oMath>
                          </a14:m>
                          <a:r>
                            <a:rPr lang="en-CA" sz="3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oMath>
                          </a14:m>
                          <a:r>
                            <a:rPr lang="en-CA" sz="3200" dirty="0"/>
                            <a:t>-matrices</a:t>
                          </a:r>
                        </a:p>
                        <a:p>
                          <a:pPr algn="ctr"/>
                          <a:r>
                            <a:rPr lang="en-CA" sz="3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(8-real-dimensional)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00479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D647147-7980-BD7A-9FAA-5030174AB6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6250" y="772647"/>
              <a:ext cx="8858251" cy="1066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48100">
                      <a:extLst>
                        <a:ext uri="{9D8B030D-6E8A-4147-A177-3AD203B41FA5}">
                          <a16:colId xmlns:a16="http://schemas.microsoft.com/office/drawing/2014/main" val="2618480587"/>
                        </a:ext>
                      </a:extLst>
                    </a:gridCol>
                    <a:gridCol w="641368">
                      <a:extLst>
                        <a:ext uri="{9D8B030D-6E8A-4147-A177-3AD203B41FA5}">
                          <a16:colId xmlns:a16="http://schemas.microsoft.com/office/drawing/2014/main" val="1737836385"/>
                        </a:ext>
                      </a:extLst>
                    </a:gridCol>
                    <a:gridCol w="4368783">
                      <a:extLst>
                        <a:ext uri="{9D8B030D-6E8A-4147-A177-3AD203B41FA5}">
                          <a16:colId xmlns:a16="http://schemas.microsoft.com/office/drawing/2014/main" val="2998303195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8" t="-6250" r="-13038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2929" t="-6250" r="-279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479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1B11DC-352E-B0D1-D167-150FACAAFD34}"/>
                  </a:ext>
                </a:extLst>
              </p:cNvPr>
              <p:cNvSpPr txBox="1"/>
              <p:nvPr/>
            </p:nvSpPr>
            <p:spPr>
              <a:xfrm>
                <a:off x="5314950" y="2289157"/>
                <a:ext cx="2800352" cy="1631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1B11DC-352E-B0D1-D167-150FACAAF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0" y="2289157"/>
                <a:ext cx="2800352" cy="1631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B9545-182E-5BAF-77CC-C283C7CE3FCA}"/>
                  </a:ext>
                </a:extLst>
              </p:cNvPr>
              <p:cNvSpPr txBox="1"/>
              <p:nvPr/>
            </p:nvSpPr>
            <p:spPr>
              <a:xfrm>
                <a:off x="5534615" y="4847136"/>
                <a:ext cx="2800352" cy="1631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AB9545-182E-5BAF-77CC-C283C7CE3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615" y="4847136"/>
                <a:ext cx="2800352" cy="1631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8BD202-C1D3-8462-9A8D-5829B530FA9D}"/>
                  </a:ext>
                </a:extLst>
              </p:cNvPr>
              <p:cNvSpPr txBox="1"/>
              <p:nvPr/>
            </p:nvSpPr>
            <p:spPr>
              <a:xfrm>
                <a:off x="628650" y="2104075"/>
                <a:ext cx="3448050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8BD202-C1D3-8462-9A8D-5829B530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04075"/>
                <a:ext cx="3448050" cy="10885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66E43D-DA0C-C303-2FF7-E62B5CB6CA7D}"/>
              </a:ext>
            </a:extLst>
          </p:cNvPr>
          <p:cNvSpPr/>
          <p:nvPr/>
        </p:nvSpPr>
        <p:spPr>
          <a:xfrm>
            <a:off x="3948415" y="2416168"/>
            <a:ext cx="1498591" cy="63201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9F8C3B-5D7F-5CAB-CA41-57D75EA58B76}"/>
                  </a:ext>
                </a:extLst>
              </p:cNvPr>
              <p:cNvSpPr txBox="1"/>
              <p:nvPr/>
            </p:nvSpPr>
            <p:spPr>
              <a:xfrm>
                <a:off x="838200" y="3098368"/>
                <a:ext cx="32385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9F8C3B-5D7F-5CAB-CA41-57D75EA58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98368"/>
                <a:ext cx="3238500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E64691-A32F-F2E6-0A0F-098BB72B5EBE}"/>
              </a:ext>
            </a:extLst>
          </p:cNvPr>
          <p:cNvSpPr/>
          <p:nvPr/>
        </p:nvSpPr>
        <p:spPr>
          <a:xfrm>
            <a:off x="2619965" y="3225607"/>
            <a:ext cx="2800351" cy="63201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B9D562-AD4B-F28B-6470-9093A74E1715}"/>
                  </a:ext>
                </a:extLst>
              </p:cNvPr>
              <p:cNvSpPr txBox="1"/>
              <p:nvPr/>
            </p:nvSpPr>
            <p:spPr>
              <a:xfrm>
                <a:off x="819150" y="4620066"/>
                <a:ext cx="17145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B9D562-AD4B-F28B-6470-9093A74E1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50" y="4620066"/>
                <a:ext cx="1714500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CB2B2E98-CAEC-5F91-8B77-C4E6723CCDCD}"/>
              </a:ext>
            </a:extLst>
          </p:cNvPr>
          <p:cNvSpPr/>
          <p:nvPr/>
        </p:nvSpPr>
        <p:spPr>
          <a:xfrm>
            <a:off x="2515109" y="4931855"/>
            <a:ext cx="2800352" cy="63201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5B04E-0B9A-3AA5-4FF1-A6AD9D01C35A}"/>
                  </a:ext>
                </a:extLst>
              </p:cNvPr>
              <p:cNvSpPr txBox="1"/>
              <p:nvPr/>
            </p:nvSpPr>
            <p:spPr>
              <a:xfrm>
                <a:off x="286034" y="5552457"/>
                <a:ext cx="3238500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5B04E-0B9A-3AA5-4FF1-A6AD9D01C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4" y="5552457"/>
                <a:ext cx="3238500" cy="10885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7BBCC4B2-585A-677F-6D29-F9D068AF4E9A}"/>
              </a:ext>
            </a:extLst>
          </p:cNvPr>
          <p:cNvSpPr/>
          <p:nvPr/>
        </p:nvSpPr>
        <p:spPr>
          <a:xfrm>
            <a:off x="3006223" y="5847110"/>
            <a:ext cx="2308728" cy="63201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BEEA5-6EDA-71E8-7EEE-4F6BEABAB7DA}"/>
              </a:ext>
            </a:extLst>
          </p:cNvPr>
          <p:cNvSpPr txBox="1"/>
          <p:nvPr/>
        </p:nvSpPr>
        <p:spPr>
          <a:xfrm>
            <a:off x="7867365" y="3277476"/>
            <a:ext cx="4229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FF0000"/>
                </a:solidFill>
              </a:rPr>
              <a:t>“non-faithful representation”</a:t>
            </a:r>
            <a:endParaRPr lang="en-CA" sz="4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3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386">
        <p:fade/>
      </p:transition>
    </mc:Choice>
    <mc:Fallback xmlns="">
      <p:transition spd="med" advTm="18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  <p:bldP spid="11" grpId="0" animBg="1"/>
      <p:bldP spid="3" grpId="0"/>
      <p:bldP spid="18" grpId="0" animBg="1"/>
      <p:bldP spid="9" grpId="0"/>
      <p:bldP spid="19" grpId="0" animBg="1"/>
      <p:bldP spid="10" grpId="0"/>
      <p:bldP spid="20" grpId="0" animBg="1"/>
      <p:bldP spid="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A97CDE-0F32-9FC7-A5C1-4CA88BBAF784}"/>
              </a:ext>
            </a:extLst>
          </p:cNvPr>
          <p:cNvSpPr txBox="1"/>
          <p:nvPr/>
        </p:nvSpPr>
        <p:spPr>
          <a:xfrm>
            <a:off x="95534" y="93533"/>
            <a:ext cx="1200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Ensure matrices are “big enough” to hold Clifford Algebra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D647147-7980-BD7A-9FAA-5030174AB6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249511"/>
                  </p:ext>
                </p:extLst>
              </p:nvPr>
            </p:nvGraphicFramePr>
            <p:xfrm>
              <a:off x="476250" y="772647"/>
              <a:ext cx="8858251" cy="1066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48100">
                      <a:extLst>
                        <a:ext uri="{9D8B030D-6E8A-4147-A177-3AD203B41FA5}">
                          <a16:colId xmlns:a16="http://schemas.microsoft.com/office/drawing/2014/main" val="2618480587"/>
                        </a:ext>
                      </a:extLst>
                    </a:gridCol>
                    <a:gridCol w="641368">
                      <a:extLst>
                        <a:ext uri="{9D8B030D-6E8A-4147-A177-3AD203B41FA5}">
                          <a16:colId xmlns:a16="http://schemas.microsoft.com/office/drawing/2014/main" val="1737836385"/>
                        </a:ext>
                      </a:extLst>
                    </a:gridCol>
                    <a:gridCol w="4368783">
                      <a:extLst>
                        <a:ext uri="{9D8B030D-6E8A-4147-A177-3AD203B41FA5}">
                          <a16:colId xmlns:a16="http://schemas.microsoft.com/office/drawing/2014/main" val="2998303195"/>
                        </a:ext>
                      </a:extLst>
                    </a:gridCol>
                  </a:tblGrid>
                  <a:tr h="10510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𝐶𝑙</m:t>
                                </m:r>
                                <m:d>
                                  <m:d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3,0,</m:t>
                                    </m:r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ℂ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  <a:p>
                          <a:pPr algn="ctr"/>
                          <a:r>
                            <a:rPr lang="en-CA" sz="3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(16-real-dimensional)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4×4</m:t>
                              </m:r>
                            </m:oMath>
                          </a14:m>
                          <a:r>
                            <a:rPr lang="en-CA" sz="3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3200" b="0" i="1" dirty="0" smtClean="0"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oMath>
                          </a14:m>
                          <a:r>
                            <a:rPr lang="en-CA" sz="3200" dirty="0"/>
                            <a:t>-matrices</a:t>
                          </a:r>
                        </a:p>
                        <a:p>
                          <a:pPr algn="ctr"/>
                          <a:r>
                            <a:rPr lang="en-CA" sz="32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(32-real-dimensional)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004790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D647147-7980-BD7A-9FAA-5030174AB6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7249511"/>
                  </p:ext>
                </p:extLst>
              </p:nvPr>
            </p:nvGraphicFramePr>
            <p:xfrm>
              <a:off x="476250" y="772647"/>
              <a:ext cx="8858251" cy="1066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48100">
                      <a:extLst>
                        <a:ext uri="{9D8B030D-6E8A-4147-A177-3AD203B41FA5}">
                          <a16:colId xmlns:a16="http://schemas.microsoft.com/office/drawing/2014/main" val="2618480587"/>
                        </a:ext>
                      </a:extLst>
                    </a:gridCol>
                    <a:gridCol w="641368">
                      <a:extLst>
                        <a:ext uri="{9D8B030D-6E8A-4147-A177-3AD203B41FA5}">
                          <a16:colId xmlns:a16="http://schemas.microsoft.com/office/drawing/2014/main" val="1737836385"/>
                        </a:ext>
                      </a:extLst>
                    </a:gridCol>
                    <a:gridCol w="4368783">
                      <a:extLst>
                        <a:ext uri="{9D8B030D-6E8A-4147-A177-3AD203B41FA5}">
                          <a16:colId xmlns:a16="http://schemas.microsoft.com/office/drawing/2014/main" val="2998303195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8" t="-6250" r="-13038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02929" t="-6250" r="-279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4790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8BD202-C1D3-8462-9A8D-5829B530FA9D}"/>
                  </a:ext>
                </a:extLst>
              </p:cNvPr>
              <p:cNvSpPr txBox="1"/>
              <p:nvPr/>
            </p:nvSpPr>
            <p:spPr>
              <a:xfrm>
                <a:off x="628650" y="2104075"/>
                <a:ext cx="3448050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8BD202-C1D3-8462-9A8D-5829B530F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04075"/>
                <a:ext cx="3448050" cy="1088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FA31C71-5333-6352-A07D-4E3C6AD0EB9D}"/>
              </a:ext>
            </a:extLst>
          </p:cNvPr>
          <p:cNvGrpSpPr/>
          <p:nvPr/>
        </p:nvGrpSpPr>
        <p:grpSpPr>
          <a:xfrm>
            <a:off x="3948415" y="1839447"/>
            <a:ext cx="4166887" cy="1452962"/>
            <a:chOff x="3948415" y="1839447"/>
            <a:chExt cx="4166887" cy="14529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21B11DC-352E-B0D1-D167-150FACAAFD34}"/>
                    </a:ext>
                  </a:extLst>
                </p:cNvPr>
                <p:cNvSpPr txBox="1"/>
                <p:nvPr/>
              </p:nvSpPr>
              <p:spPr>
                <a:xfrm>
                  <a:off x="5536573" y="1839447"/>
                  <a:ext cx="2578729" cy="1452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21B11DC-352E-B0D1-D167-150FACAAF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6573" y="1839447"/>
                  <a:ext cx="2578729" cy="14529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466E43D-DA0C-C303-2FF7-E62B5CB6CA7D}"/>
                </a:ext>
              </a:extLst>
            </p:cNvPr>
            <p:cNvSpPr/>
            <p:nvPr/>
          </p:nvSpPr>
          <p:spPr>
            <a:xfrm>
              <a:off x="3948415" y="2416168"/>
              <a:ext cx="1498591" cy="632011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9F8C3B-5D7F-5CAB-CA41-57D75EA58B76}"/>
                  </a:ext>
                </a:extLst>
              </p:cNvPr>
              <p:cNvSpPr txBox="1"/>
              <p:nvPr/>
            </p:nvSpPr>
            <p:spPr>
              <a:xfrm>
                <a:off x="838200" y="3098368"/>
                <a:ext cx="32385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9F8C3B-5D7F-5CAB-CA41-57D75EA58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98368"/>
                <a:ext cx="323850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B9D562-AD4B-F28B-6470-9093A74E1715}"/>
                  </a:ext>
                </a:extLst>
              </p:cNvPr>
              <p:cNvSpPr txBox="1"/>
              <p:nvPr/>
            </p:nvSpPr>
            <p:spPr>
              <a:xfrm>
                <a:off x="819150" y="4620066"/>
                <a:ext cx="17145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B9D562-AD4B-F28B-6470-9093A74E1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50" y="4620066"/>
                <a:ext cx="1714500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5B04E-0B9A-3AA5-4FF1-A6AD9D01C35A}"/>
                  </a:ext>
                </a:extLst>
              </p:cNvPr>
              <p:cNvSpPr txBox="1"/>
              <p:nvPr/>
            </p:nvSpPr>
            <p:spPr>
              <a:xfrm>
                <a:off x="286034" y="5552457"/>
                <a:ext cx="3238500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5B04E-0B9A-3AA5-4FF1-A6AD9D01C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4" y="5552457"/>
                <a:ext cx="3238500" cy="10885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16CDBA3-C580-1232-53AC-B8DFA5010A4F}"/>
              </a:ext>
            </a:extLst>
          </p:cNvPr>
          <p:cNvGrpSpPr/>
          <p:nvPr/>
        </p:nvGrpSpPr>
        <p:grpSpPr>
          <a:xfrm>
            <a:off x="2619965" y="2518561"/>
            <a:ext cx="7954218" cy="1452962"/>
            <a:chOff x="2619965" y="2518561"/>
            <a:chExt cx="7954218" cy="1452962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8E64691-A32F-F2E6-0A0F-098BB72B5EBE}"/>
                </a:ext>
              </a:extLst>
            </p:cNvPr>
            <p:cNvSpPr/>
            <p:nvPr/>
          </p:nvSpPr>
          <p:spPr>
            <a:xfrm>
              <a:off x="2619965" y="3225607"/>
              <a:ext cx="5914435" cy="632011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7649E6E-3E3A-9424-8B90-64AC99E6F6DF}"/>
                    </a:ext>
                  </a:extLst>
                </p:cNvPr>
                <p:cNvSpPr txBox="1"/>
                <p:nvPr/>
              </p:nvSpPr>
              <p:spPr>
                <a:xfrm>
                  <a:off x="8534400" y="2518561"/>
                  <a:ext cx="2039783" cy="1452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7649E6E-3E3A-9424-8B90-64AC99E6F6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4400" y="2518561"/>
                  <a:ext cx="2039783" cy="14529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C4C343-6269-88B4-B4CF-72D9064FD27D}"/>
              </a:ext>
            </a:extLst>
          </p:cNvPr>
          <p:cNvGrpSpPr/>
          <p:nvPr/>
        </p:nvGrpSpPr>
        <p:grpSpPr>
          <a:xfrm>
            <a:off x="2515109" y="4207486"/>
            <a:ext cx="5600193" cy="1452962"/>
            <a:chOff x="2515109" y="4207486"/>
            <a:chExt cx="5600193" cy="1452962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CB2B2E98-CAEC-5F91-8B77-C4E6723CCDCD}"/>
                </a:ext>
              </a:extLst>
            </p:cNvPr>
            <p:cNvSpPr/>
            <p:nvPr/>
          </p:nvSpPr>
          <p:spPr>
            <a:xfrm>
              <a:off x="2515109" y="4931855"/>
              <a:ext cx="3021464" cy="632011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CEB84CF-8A89-C12A-30DA-74902C971D34}"/>
                    </a:ext>
                  </a:extLst>
                </p:cNvPr>
                <p:cNvSpPr txBox="1"/>
                <p:nvPr/>
              </p:nvSpPr>
              <p:spPr>
                <a:xfrm>
                  <a:off x="5558134" y="4207486"/>
                  <a:ext cx="2557168" cy="1452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CEB84CF-8A89-C12A-30DA-74902C971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8134" y="4207486"/>
                  <a:ext cx="2557168" cy="145296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C6D272E-D5A5-1593-9A2C-46D40DB2D845}"/>
              </a:ext>
            </a:extLst>
          </p:cNvPr>
          <p:cNvGrpSpPr/>
          <p:nvPr/>
        </p:nvGrpSpPr>
        <p:grpSpPr>
          <a:xfrm>
            <a:off x="3006222" y="5158949"/>
            <a:ext cx="7862108" cy="1452962"/>
            <a:chOff x="3006222" y="5158949"/>
            <a:chExt cx="7862108" cy="1452962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7BBCC4B2-585A-677F-6D29-F9D068AF4E9A}"/>
                </a:ext>
              </a:extLst>
            </p:cNvPr>
            <p:cNvSpPr/>
            <p:nvPr/>
          </p:nvSpPr>
          <p:spPr>
            <a:xfrm>
              <a:off x="3006222" y="5847110"/>
              <a:ext cx="5528177" cy="632011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E725E26-AF80-DA94-9AED-AD16C70EAE9A}"/>
                    </a:ext>
                  </a:extLst>
                </p:cNvPr>
                <p:cNvSpPr txBox="1"/>
                <p:nvPr/>
              </p:nvSpPr>
              <p:spPr>
                <a:xfrm>
                  <a:off x="8534399" y="5158949"/>
                  <a:ext cx="2333931" cy="1452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E725E26-AF80-DA94-9AED-AD16C70EA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4399" y="5158949"/>
                  <a:ext cx="2333931" cy="145296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20C2FF-6A0E-A07D-75CA-E0C6316B74BE}"/>
                  </a:ext>
                </a:extLst>
              </p:cNvPr>
              <p:cNvSpPr txBox="1"/>
              <p:nvPr/>
            </p:nvSpPr>
            <p:spPr>
              <a:xfrm>
                <a:off x="9251037" y="772647"/>
                <a:ext cx="3054977" cy="11596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(trick,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6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6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GB" sz="26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6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for Pauli matrices)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20C2FF-6A0E-A07D-75CA-E0C6316B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37" y="772647"/>
                <a:ext cx="3054977" cy="1159613"/>
              </a:xfrm>
              <a:prstGeom prst="rect">
                <a:avLst/>
              </a:prstGeom>
              <a:blipFill>
                <a:blip r:embed="rId12"/>
                <a:stretch>
                  <a:fillRect b="-126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82630AA-ECA8-47C7-95C7-8101586D5C29}"/>
              </a:ext>
            </a:extLst>
          </p:cNvPr>
          <p:cNvSpPr txBox="1"/>
          <p:nvPr/>
        </p:nvSpPr>
        <p:spPr>
          <a:xfrm>
            <a:off x="7943846" y="3957223"/>
            <a:ext cx="42481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</a:rPr>
              <a:t>“faithful representation” (1-to-1)</a:t>
            </a:r>
            <a:endParaRPr lang="en-CA" sz="32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826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904">
        <p:fade/>
      </p:transition>
    </mc:Choice>
    <mc:Fallback xmlns="">
      <p:transition spd="med" advTm="179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CCD37A-EDE7-DB9A-650E-33D222A197EA}"/>
                  </a:ext>
                </a:extLst>
              </p:cNvPr>
              <p:cNvSpPr txBox="1"/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CCD37A-EDE7-DB9A-650E-33D222A19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6BD9C9A9-5397-62CF-C2F5-0F32A73A1CAB}"/>
              </a:ext>
            </a:extLst>
          </p:cNvPr>
          <p:cNvGrpSpPr/>
          <p:nvPr/>
        </p:nvGrpSpPr>
        <p:grpSpPr>
          <a:xfrm>
            <a:off x="2358537" y="34655"/>
            <a:ext cx="4216751" cy="1744912"/>
            <a:chOff x="2358537" y="34655"/>
            <a:chExt cx="4216751" cy="1744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FCB262-EF92-493C-8C76-C62F425D998A}"/>
                    </a:ext>
                  </a:extLst>
                </p:cNvPr>
                <p:cNvSpPr txBox="1"/>
                <p:nvPr/>
              </p:nvSpPr>
              <p:spPr>
                <a:xfrm>
                  <a:off x="2358537" y="890285"/>
                  <a:ext cx="2178097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FCB262-EF92-493C-8C76-C62F425D9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537" y="890285"/>
                  <a:ext cx="2178097" cy="8892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8581F-8DFB-7623-C531-51E31350BA0C}"/>
                </a:ext>
              </a:extLst>
            </p:cNvPr>
            <p:cNvSpPr txBox="1"/>
            <p:nvPr/>
          </p:nvSpPr>
          <p:spPr>
            <a:xfrm>
              <a:off x="4258500" y="34655"/>
              <a:ext cx="23167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 err="1"/>
                <a:t>trivector</a:t>
              </a:r>
              <a:r>
                <a:rPr lang="en-GB" sz="3200" dirty="0"/>
                <a:t> </a:t>
              </a:r>
            </a:p>
            <a:p>
              <a:pPr algn="ctr"/>
              <a:r>
                <a:rPr lang="en-GB" sz="2800" dirty="0"/>
                <a:t>(pseudoscalar)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D50850B-29AF-51DF-663E-C469EA83DCB0}"/>
                </a:ext>
              </a:extLst>
            </p:cNvPr>
            <p:cNvGrpSpPr/>
            <p:nvPr/>
          </p:nvGrpSpPr>
          <p:grpSpPr>
            <a:xfrm>
              <a:off x="2899460" y="48550"/>
              <a:ext cx="1115854" cy="1103110"/>
              <a:chOff x="9766458" y="3257028"/>
              <a:chExt cx="1687269" cy="166799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FA62582-4261-58F0-8335-81D316B3BAD1}"/>
                  </a:ext>
                </a:extLst>
              </p:cNvPr>
              <p:cNvGrpSpPr/>
              <p:nvPr/>
            </p:nvGrpSpPr>
            <p:grpSpPr>
              <a:xfrm>
                <a:off x="9784316" y="3918204"/>
                <a:ext cx="1103844" cy="986919"/>
                <a:chOff x="8549166" y="1489284"/>
                <a:chExt cx="1244213" cy="111242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BF0942B7-3E08-6CAD-5EF0-5B38330BFE8A}"/>
                    </a:ext>
                  </a:extLst>
                </p:cNvPr>
                <p:cNvSpPr/>
                <p:nvPr/>
              </p:nvSpPr>
              <p:spPr>
                <a:xfrm>
                  <a:off x="8614355" y="1549407"/>
                  <a:ext cx="1136309" cy="1018685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DDA970F-C141-4D12-5A75-3FF6F275A256}"/>
                    </a:ext>
                  </a:extLst>
                </p:cNvPr>
                <p:cNvGrpSpPr/>
                <p:nvPr/>
              </p:nvGrpSpPr>
              <p:grpSpPr>
                <a:xfrm>
                  <a:off x="8549166" y="1489284"/>
                  <a:ext cx="1244213" cy="1112420"/>
                  <a:chOff x="7898016" y="2689928"/>
                  <a:chExt cx="1244213" cy="1112420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70FEAA82-4AD1-5240-C0E6-063667764D79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7898016" y="2704490"/>
                    <a:ext cx="1190261" cy="1097858"/>
                    <a:chOff x="7932918" y="2732873"/>
                    <a:chExt cx="1190261" cy="1097858"/>
                  </a:xfrm>
                </p:grpSpPr>
                <p:cxnSp>
                  <p:nvCxnSpPr>
                    <p:cNvPr id="65" name="Straight Arrow Connector 64">
                      <a:extLst>
                        <a:ext uri="{FF2B5EF4-FFF2-40B4-BE49-F238E27FC236}">
                          <a16:creationId xmlns:a16="http://schemas.microsoft.com/office/drawing/2014/main" id="{426B9429-39EF-2836-1AEC-8EB72CAFA7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57989" y="2732873"/>
                      <a:ext cx="0" cy="1097858"/>
                    </a:xfrm>
                    <a:prstGeom prst="straightConnector1">
                      <a:avLst/>
                    </a:prstGeom>
                    <a:ln w="50800">
                      <a:solidFill>
                        <a:srgbClr val="002060"/>
                      </a:solidFill>
                      <a:prstDash val="solid"/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Arrow Connector 65">
                      <a:extLst>
                        <a:ext uri="{FF2B5EF4-FFF2-40B4-BE49-F238E27FC236}">
                          <a16:creationId xmlns:a16="http://schemas.microsoft.com/office/drawing/2014/main" id="{A7226027-D53D-0912-5241-1513CE3187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2918" y="3781508"/>
                      <a:ext cx="1190261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accent6">
                          <a:lumMod val="50000"/>
                        </a:schemeClr>
                      </a:solidFill>
                      <a:prstDash val="sysDot"/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FE50FD34-E929-7F6A-D5CC-AB9F5BFCB03C}"/>
                      </a:ext>
                    </a:extLst>
                  </p:cNvPr>
                  <p:cNvGrpSpPr/>
                  <p:nvPr/>
                </p:nvGrpSpPr>
                <p:grpSpPr>
                  <a:xfrm>
                    <a:off x="7951968" y="2689928"/>
                    <a:ext cx="1190261" cy="1097858"/>
                    <a:chOff x="7932918" y="2708978"/>
                    <a:chExt cx="1190261" cy="1097858"/>
                  </a:xfrm>
                </p:grpSpPr>
                <p:cxnSp>
                  <p:nvCxnSpPr>
                    <p:cNvPr id="63" name="Straight Arrow Connector 62">
                      <a:extLst>
                        <a:ext uri="{FF2B5EF4-FFF2-40B4-BE49-F238E27FC236}">
                          <a16:creationId xmlns:a16="http://schemas.microsoft.com/office/drawing/2014/main" id="{634D6682-B804-215A-58AE-1571CE0B8F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57989" y="2708978"/>
                      <a:ext cx="0" cy="1097858"/>
                    </a:xfrm>
                    <a:prstGeom prst="straightConnector1">
                      <a:avLst/>
                    </a:prstGeom>
                    <a:ln w="50800">
                      <a:solidFill>
                        <a:srgbClr val="002060"/>
                      </a:solidFill>
                      <a:prstDash val="sysDot"/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>
                      <a:extLst>
                        <a:ext uri="{FF2B5EF4-FFF2-40B4-BE49-F238E27FC236}">
                          <a16:creationId xmlns:a16="http://schemas.microsoft.com/office/drawing/2014/main" id="{A59413BE-9031-C2A1-C1D3-1B2FE041DA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2918" y="3781508"/>
                      <a:ext cx="1190261" cy="0"/>
                    </a:xfrm>
                    <a:prstGeom prst="straightConnector1">
                      <a:avLst/>
                    </a:prstGeom>
                    <a:ln w="50800">
                      <a:solidFill>
                        <a:schemeClr val="accent6">
                          <a:lumMod val="50000"/>
                        </a:schemeClr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646E9D65-CA1D-54C7-A6E5-5D7260772065}"/>
                    </a:ext>
                  </a:extLst>
                </p:cNvPr>
                <p:cNvSpPr/>
                <p:nvPr/>
              </p:nvSpPr>
              <p:spPr>
                <a:xfrm>
                  <a:off x="8891494" y="1772198"/>
                  <a:ext cx="593198" cy="593198"/>
                </a:xfrm>
                <a:prstGeom prst="arc">
                  <a:avLst>
                    <a:gd name="adj1" fmla="val 1142073"/>
                    <a:gd name="adj2" fmla="val 19669107"/>
                  </a:avLst>
                </a:prstGeom>
                <a:ln w="38100">
                  <a:solidFill>
                    <a:srgbClr val="FF66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DA9057-D947-3603-FCCC-F16725985A2B}"/>
                  </a:ext>
                </a:extLst>
              </p:cNvPr>
              <p:cNvGrpSpPr/>
              <p:nvPr/>
            </p:nvGrpSpPr>
            <p:grpSpPr>
              <a:xfrm>
                <a:off x="10847773" y="3339181"/>
                <a:ext cx="605954" cy="1585845"/>
                <a:chOff x="8637486" y="3479433"/>
                <a:chExt cx="683010" cy="1787507"/>
              </a:xfrm>
            </p:grpSpPr>
            <p:sp>
              <p:nvSpPr>
                <p:cNvPr id="68" name="Parallelogram 67">
                  <a:extLst>
                    <a:ext uri="{FF2B5EF4-FFF2-40B4-BE49-F238E27FC236}">
                      <a16:creationId xmlns:a16="http://schemas.microsoft.com/office/drawing/2014/main" id="{4877FA7D-68C3-29C3-C8C7-77AE37248A7A}"/>
                    </a:ext>
                  </a:extLst>
                </p:cNvPr>
                <p:cNvSpPr/>
                <p:nvPr/>
              </p:nvSpPr>
              <p:spPr>
                <a:xfrm rot="5400000" flipH="1">
                  <a:off x="8078788" y="4078157"/>
                  <a:ext cx="1787505" cy="590062"/>
                </a:xfrm>
                <a:prstGeom prst="parallelogram">
                  <a:avLst>
                    <a:gd name="adj" fmla="val 122872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ABAA9F5A-C1BF-6BB4-ED17-98D42094EC93}"/>
                    </a:ext>
                  </a:extLst>
                </p:cNvPr>
                <p:cNvGrpSpPr/>
                <p:nvPr/>
              </p:nvGrpSpPr>
              <p:grpSpPr>
                <a:xfrm>
                  <a:off x="8637486" y="3479433"/>
                  <a:ext cx="636469" cy="1099640"/>
                  <a:chOff x="8637486" y="3479433"/>
                  <a:chExt cx="636469" cy="1099640"/>
                </a:xfrm>
              </p:grpSpPr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AA892076-8F16-CE86-25B7-715624657F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65153" y="3481215"/>
                    <a:ext cx="0" cy="1097858"/>
                  </a:xfrm>
                  <a:prstGeom prst="straightConnector1">
                    <a:avLst/>
                  </a:prstGeom>
                  <a:ln w="50800">
                    <a:solidFill>
                      <a:srgbClr val="002060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415B3A6E-0B97-6873-7AA6-BC55ABAA7C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637486" y="3479433"/>
                    <a:ext cx="636469" cy="748092"/>
                  </a:xfrm>
                  <a:prstGeom prst="straightConnector1">
                    <a:avLst/>
                  </a:prstGeom>
                  <a:ln w="50800">
                    <a:solidFill>
                      <a:srgbClr val="C00000"/>
                    </a:solidFill>
                    <a:prstDash val="sysDot"/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DA0688FA-E62E-28CD-1C18-8AB0FF26C8AD}"/>
                    </a:ext>
                  </a:extLst>
                </p:cNvPr>
                <p:cNvGrpSpPr/>
                <p:nvPr/>
              </p:nvGrpSpPr>
              <p:grpSpPr>
                <a:xfrm rot="10800000">
                  <a:off x="8677511" y="4124215"/>
                  <a:ext cx="642985" cy="1125397"/>
                  <a:chOff x="8622168" y="3479438"/>
                  <a:chExt cx="642985" cy="1125397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844F49BD-1371-972E-3D48-B1585885F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65153" y="3506977"/>
                    <a:ext cx="0" cy="1097858"/>
                  </a:xfrm>
                  <a:prstGeom prst="straightConnector1">
                    <a:avLst/>
                  </a:prstGeom>
                  <a:ln w="50800">
                    <a:solidFill>
                      <a:srgbClr val="002060"/>
                    </a:solidFill>
                    <a:prstDash val="sysDot"/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352EF3C3-BBD5-4195-781D-BD637C33D8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622168" y="3479438"/>
                    <a:ext cx="636469" cy="748093"/>
                  </a:xfrm>
                  <a:prstGeom prst="straightConnector1">
                    <a:avLst/>
                  </a:prstGeom>
                  <a:ln w="50800">
                    <a:solidFill>
                      <a:srgbClr val="C00000"/>
                    </a:solidFill>
                    <a:prstDash val="solid"/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7990C500-A4B0-4D4E-BCB9-67358585F7B6}"/>
                    </a:ext>
                  </a:extLst>
                </p:cNvPr>
                <p:cNvSpPr/>
                <p:nvPr/>
              </p:nvSpPr>
              <p:spPr>
                <a:xfrm>
                  <a:off x="8823727" y="4063005"/>
                  <a:ext cx="310047" cy="593198"/>
                </a:xfrm>
                <a:prstGeom prst="arc">
                  <a:avLst>
                    <a:gd name="adj1" fmla="val 12145452"/>
                    <a:gd name="adj2" fmla="val 9475692"/>
                  </a:avLst>
                </a:prstGeom>
                <a:ln w="38100">
                  <a:solidFill>
                    <a:srgbClr val="FF66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8E0413-4D46-D6BC-C70D-B85E508B54C3}"/>
                  </a:ext>
                </a:extLst>
              </p:cNvPr>
              <p:cNvGrpSpPr/>
              <p:nvPr/>
            </p:nvGrpSpPr>
            <p:grpSpPr>
              <a:xfrm>
                <a:off x="9766458" y="3257028"/>
                <a:ext cx="1589079" cy="736347"/>
                <a:chOff x="7607572" y="294680"/>
                <a:chExt cx="1791153" cy="829984"/>
              </a:xfrm>
            </p:grpSpPr>
            <p:sp>
              <p:nvSpPr>
                <p:cNvPr id="77" name="Parallelogram 76">
                  <a:extLst>
                    <a:ext uri="{FF2B5EF4-FFF2-40B4-BE49-F238E27FC236}">
                      <a16:creationId xmlns:a16="http://schemas.microsoft.com/office/drawing/2014/main" id="{958EFF7F-FB01-D6ED-EFD0-C6CEC8561276}"/>
                    </a:ext>
                  </a:extLst>
                </p:cNvPr>
                <p:cNvSpPr/>
                <p:nvPr/>
              </p:nvSpPr>
              <p:spPr>
                <a:xfrm>
                  <a:off x="7607572" y="370293"/>
                  <a:ext cx="1787506" cy="689876"/>
                </a:xfrm>
                <a:prstGeom prst="parallelogram">
                  <a:avLst>
                    <a:gd name="adj" fmla="val 85745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03A2AD38-E96B-1C4A-AAFC-CC7072C3796E}"/>
                    </a:ext>
                  </a:extLst>
                </p:cNvPr>
                <p:cNvGrpSpPr/>
                <p:nvPr/>
              </p:nvGrpSpPr>
              <p:grpSpPr>
                <a:xfrm>
                  <a:off x="7611036" y="294680"/>
                  <a:ext cx="1787689" cy="829984"/>
                  <a:chOff x="7729254" y="1673870"/>
                  <a:chExt cx="1787689" cy="829984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AAE3867D-80BB-DAD1-9856-D63284435FA3}"/>
                      </a:ext>
                    </a:extLst>
                  </p:cNvPr>
                  <p:cNvGrpSpPr/>
                  <p:nvPr/>
                </p:nvGrpSpPr>
                <p:grpSpPr>
                  <a:xfrm>
                    <a:off x="8326682" y="1755761"/>
                    <a:ext cx="1190261" cy="748093"/>
                    <a:chOff x="8326682" y="1755761"/>
                    <a:chExt cx="1190261" cy="748093"/>
                  </a:xfrm>
                </p:grpSpPr>
                <p:cxnSp>
                  <p:nvCxnSpPr>
                    <p:cNvPr id="84" name="Straight Arrow Connector 83">
                      <a:extLst>
                        <a:ext uri="{FF2B5EF4-FFF2-40B4-BE49-F238E27FC236}">
                          <a16:creationId xmlns:a16="http://schemas.microsoft.com/office/drawing/2014/main" id="{CB9A8542-3D27-1B6C-2107-5F39863B31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26682" y="1755761"/>
                      <a:ext cx="1190261" cy="0"/>
                    </a:xfrm>
                    <a:prstGeom prst="straightConnector1">
                      <a:avLst/>
                    </a:prstGeom>
                    <a:ln w="50800">
                      <a:solidFill>
                        <a:schemeClr val="accent6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Arrow Connector 84">
                      <a:extLst>
                        <a:ext uri="{FF2B5EF4-FFF2-40B4-BE49-F238E27FC236}">
                          <a16:creationId xmlns:a16="http://schemas.microsoft.com/office/drawing/2014/main" id="{ECBDF1F7-142E-BD91-01CC-C6DE39DD9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76826" y="1755761"/>
                      <a:ext cx="636469" cy="748093"/>
                    </a:xfrm>
                    <a:prstGeom prst="straightConnector1">
                      <a:avLst/>
                    </a:prstGeom>
                    <a:ln w="508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2EC4E6C4-313D-C1EF-73B8-119A50476A5C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7729254" y="1673870"/>
                    <a:ext cx="1190261" cy="748093"/>
                    <a:chOff x="8326682" y="1755761"/>
                    <a:chExt cx="1190261" cy="748093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3CD19A82-A857-392F-2A9A-997473D080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26682" y="1755761"/>
                      <a:ext cx="1190261" cy="0"/>
                    </a:xfrm>
                    <a:prstGeom prst="straightConnector1">
                      <a:avLst/>
                    </a:prstGeom>
                    <a:ln w="50800">
                      <a:solidFill>
                        <a:schemeClr val="accent6">
                          <a:lumMod val="50000"/>
                        </a:schemeClr>
                      </a:solidFill>
                      <a:prstDash val="sys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E785F825-B384-EFCF-0EEF-19D74129FF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76826" y="1755761"/>
                      <a:ext cx="636469" cy="748093"/>
                    </a:xfrm>
                    <a:prstGeom prst="straightConnector1">
                      <a:avLst/>
                    </a:prstGeom>
                    <a:ln w="50800">
                      <a:solidFill>
                        <a:srgbClr val="C00000"/>
                      </a:solidFill>
                      <a:prstDash val="sys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855C38E3-DFCD-BBDA-D67F-923C38CF36B9}"/>
                    </a:ext>
                  </a:extLst>
                </p:cNvPr>
                <p:cNvSpPr/>
                <p:nvPr/>
              </p:nvSpPr>
              <p:spPr>
                <a:xfrm rot="16200000">
                  <a:off x="8349675" y="415737"/>
                  <a:ext cx="310047" cy="593198"/>
                </a:xfrm>
                <a:prstGeom prst="arc">
                  <a:avLst>
                    <a:gd name="adj1" fmla="val 17298991"/>
                    <a:gd name="adj2" fmla="val 15672005"/>
                  </a:avLst>
                </a:prstGeom>
                <a:ln w="38100">
                  <a:solidFill>
                    <a:srgbClr val="FF66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A6D6941-7C74-0512-EA84-81E7F30060D7}"/>
                  </a:ext>
                </a:extLst>
              </p:cNvPr>
              <p:cNvSpPr txBox="1"/>
              <p:nvPr/>
            </p:nvSpPr>
            <p:spPr>
              <a:xfrm>
                <a:off x="7345497" y="117667"/>
                <a:ext cx="4652310" cy="12877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A6D6941-7C74-0512-EA84-81E7F3006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497" y="117667"/>
                <a:ext cx="4652310" cy="12877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25E6B76-DA56-1DEC-DB2D-249B96AB8056}"/>
                  </a:ext>
                </a:extLst>
              </p:cNvPr>
              <p:cNvSpPr txBox="1"/>
              <p:nvPr/>
            </p:nvSpPr>
            <p:spPr>
              <a:xfrm>
                <a:off x="8499419" y="1611805"/>
                <a:ext cx="3482532" cy="12252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GB" sz="7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25E6B76-DA56-1DEC-DB2D-249B96AB8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419" y="1611805"/>
                <a:ext cx="3482532" cy="12252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CA4C30-64D7-F15C-74D2-05B4743BF385}"/>
                  </a:ext>
                </a:extLst>
              </p:cNvPr>
              <p:cNvSpPr txBox="1"/>
              <p:nvPr/>
            </p:nvSpPr>
            <p:spPr>
              <a:xfrm>
                <a:off x="7611036" y="3207147"/>
                <a:ext cx="4370915" cy="2333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GB" sz="7200" dirty="0">
                    <a:solidFill>
                      <a:schemeClr val="tx1"/>
                    </a:solidFill>
                  </a:rPr>
                  <a:t>Complex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endParaRPr lang="en-GB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7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CA4C30-64D7-F15C-74D2-05B4743BF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036" y="3207147"/>
                <a:ext cx="4370915" cy="2333267"/>
              </a:xfrm>
              <a:prstGeom prst="rect">
                <a:avLst/>
              </a:prstGeom>
              <a:blipFill>
                <a:blip r:embed="rId17"/>
                <a:stretch>
                  <a:fillRect l="-10097" t="-87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14FFEB18-04CF-5BF1-0F39-D4B59EF41FF6}"/>
              </a:ext>
            </a:extLst>
          </p:cNvPr>
          <p:cNvGrpSpPr/>
          <p:nvPr/>
        </p:nvGrpSpPr>
        <p:grpSpPr>
          <a:xfrm>
            <a:off x="3114803" y="5693917"/>
            <a:ext cx="2188263" cy="830997"/>
            <a:chOff x="3114803" y="5693917"/>
            <a:chExt cx="2188263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B08263C-9F2D-8302-A2B8-8AB8E20ACE29}"/>
                    </a:ext>
                  </a:extLst>
                </p:cNvPr>
                <p:cNvSpPr txBox="1"/>
                <p:nvPr/>
              </p:nvSpPr>
              <p:spPr>
                <a:xfrm>
                  <a:off x="3114803" y="5693917"/>
                  <a:ext cx="66556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B08263C-9F2D-8302-A2B8-8AB8E20AC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803" y="5693917"/>
                  <a:ext cx="665567" cy="83099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141903A-4DB8-7EFE-46D1-2F79BEE1F0E8}"/>
                </a:ext>
              </a:extLst>
            </p:cNvPr>
            <p:cNvSpPr txBox="1"/>
            <p:nvPr/>
          </p:nvSpPr>
          <p:spPr>
            <a:xfrm>
              <a:off x="4156790" y="5904467"/>
              <a:ext cx="11462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scalar</a:t>
              </a:r>
              <a:endParaRPr lang="en-CA" sz="3200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D66BADD-D8C0-CBC8-C3A4-9C7A598EEF1C}"/>
              </a:ext>
            </a:extLst>
          </p:cNvPr>
          <p:cNvGrpSpPr/>
          <p:nvPr/>
        </p:nvGrpSpPr>
        <p:grpSpPr>
          <a:xfrm>
            <a:off x="1226247" y="3753015"/>
            <a:ext cx="5968434" cy="1567056"/>
            <a:chOff x="1226247" y="3753015"/>
            <a:chExt cx="5968434" cy="1567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7E079BD-D1F5-07A0-B7C5-7C79851EEF70}"/>
                    </a:ext>
                  </a:extLst>
                </p:cNvPr>
                <p:cNvSpPr txBox="1"/>
                <p:nvPr/>
              </p:nvSpPr>
              <p:spPr>
                <a:xfrm>
                  <a:off x="1226247" y="4430789"/>
                  <a:ext cx="4270015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800" b="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7E079BD-D1F5-07A0-B7C5-7C79851EEF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247" y="4430789"/>
                  <a:ext cx="4270015" cy="88928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A95BAD5-635D-3A63-83BE-4B644E2E4838}"/>
                </a:ext>
              </a:extLst>
            </p:cNvPr>
            <p:cNvSpPr txBox="1"/>
            <p:nvPr/>
          </p:nvSpPr>
          <p:spPr>
            <a:xfrm>
              <a:off x="5805198" y="4402003"/>
              <a:ext cx="1389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vectors</a:t>
              </a:r>
              <a:endParaRPr lang="en-CA" sz="3200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40AE4BB-0E28-D785-33E4-9F4608692D0A}"/>
                </a:ext>
              </a:extLst>
            </p:cNvPr>
            <p:cNvGrpSpPr/>
            <p:nvPr/>
          </p:nvGrpSpPr>
          <p:grpSpPr>
            <a:xfrm>
              <a:off x="1248980" y="3753015"/>
              <a:ext cx="4148172" cy="1097858"/>
              <a:chOff x="1248980" y="3753015"/>
              <a:chExt cx="4148172" cy="1097858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6E67F12-5B11-92BF-CF58-59CC5E9909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7152" y="3753015"/>
                <a:ext cx="0" cy="1097858"/>
              </a:xfrm>
              <a:prstGeom prst="straightConnector1">
                <a:avLst/>
              </a:prstGeom>
              <a:ln w="1143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24CB7B0-A7E4-5A92-9278-632644C95A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8980" y="3933748"/>
                <a:ext cx="636469" cy="748093"/>
              </a:xfrm>
              <a:prstGeom prst="straightConnector1">
                <a:avLst/>
              </a:prstGeom>
              <a:ln w="1143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6E00329E-AB00-5D79-EC67-9D4008C5C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2454" y="4430789"/>
                <a:ext cx="1190261" cy="0"/>
              </a:xfrm>
              <a:prstGeom prst="straightConnector1">
                <a:avLst/>
              </a:prstGeom>
              <a:ln w="1143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1C330C5-271D-934C-942C-D9C6C3744C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61840" y="204120"/>
              <a:ext cx="2773080" cy="5258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1C330C5-271D-934C-942C-D9C6C3744C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52480" y="194760"/>
                <a:ext cx="2791800" cy="527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45D13C-6618-93BA-56BF-941B3539CFC9}"/>
              </a:ext>
            </a:extLst>
          </p:cNvPr>
          <p:cNvGrpSpPr/>
          <p:nvPr/>
        </p:nvGrpSpPr>
        <p:grpSpPr>
          <a:xfrm>
            <a:off x="600673" y="1656102"/>
            <a:ext cx="7962518" cy="2054680"/>
            <a:chOff x="600673" y="1656102"/>
            <a:chExt cx="7962518" cy="20546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77260E3A-BF38-8676-45AD-C4951D350AE2}"/>
                    </a:ext>
                  </a:extLst>
                </p:cNvPr>
                <p:cNvSpPr txBox="1"/>
                <p:nvPr/>
              </p:nvSpPr>
              <p:spPr>
                <a:xfrm>
                  <a:off x="600673" y="2821500"/>
                  <a:ext cx="5426678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GB" sz="4800" b="0" i="0" dirty="0">
                      <a:solidFill>
                        <a:srgbClr val="002060"/>
                      </a:solidFill>
                      <a:latin typeface="+mj-lt"/>
                    </a:rPr>
                    <a:t>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9B46AAE-CE17-4785-A841-E5B771616C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673" y="2821500"/>
                  <a:ext cx="5426678" cy="88928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108012C-817E-48D5-5AF4-89FC958FCE27}"/>
                </a:ext>
              </a:extLst>
            </p:cNvPr>
            <p:cNvGrpSpPr/>
            <p:nvPr/>
          </p:nvGrpSpPr>
          <p:grpSpPr>
            <a:xfrm>
              <a:off x="697058" y="2010461"/>
              <a:ext cx="1103844" cy="1025019"/>
              <a:chOff x="8549166" y="1489284"/>
              <a:chExt cx="1244213" cy="1155365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2015575B-7999-78D1-99FC-C38503EE9575}"/>
                  </a:ext>
                </a:extLst>
              </p:cNvPr>
              <p:cNvSpPr/>
              <p:nvPr/>
            </p:nvSpPr>
            <p:spPr>
              <a:xfrm>
                <a:off x="8614356" y="1559348"/>
                <a:ext cx="1087010" cy="10087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397051C-74DF-4CEC-1DC4-5F5EBFEB5E9B}"/>
                  </a:ext>
                </a:extLst>
              </p:cNvPr>
              <p:cNvGrpSpPr/>
              <p:nvPr/>
            </p:nvGrpSpPr>
            <p:grpSpPr>
              <a:xfrm>
                <a:off x="8549166" y="1489284"/>
                <a:ext cx="1244213" cy="1155365"/>
                <a:chOff x="7898016" y="2689928"/>
                <a:chExt cx="1244213" cy="1155365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88939C18-6033-90FB-1E45-14B062E4F06A}"/>
                    </a:ext>
                  </a:extLst>
                </p:cNvPr>
                <p:cNvGrpSpPr/>
                <p:nvPr/>
              </p:nvGrpSpPr>
              <p:grpSpPr>
                <a:xfrm rot="10800000">
                  <a:off x="7898016" y="2747435"/>
                  <a:ext cx="1190261" cy="1097858"/>
                  <a:chOff x="7932918" y="2689928"/>
                  <a:chExt cx="1190261" cy="1097858"/>
                </a:xfrm>
              </p:grpSpPr>
              <p:cxnSp>
                <p:nvCxnSpPr>
                  <p:cNvPr id="153" name="Straight Arrow Connector 152">
                    <a:extLst>
                      <a:ext uri="{FF2B5EF4-FFF2-40B4-BE49-F238E27FC236}">
                        <a16:creationId xmlns:a16="http://schemas.microsoft.com/office/drawing/2014/main" id="{E8944A67-F6B5-0E10-7B08-82215A1C3A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57989" y="2689928"/>
                    <a:ext cx="0" cy="1097858"/>
                  </a:xfrm>
                  <a:prstGeom prst="straightConnector1">
                    <a:avLst/>
                  </a:prstGeom>
                  <a:ln w="76200">
                    <a:solidFill>
                      <a:srgbClr val="00206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B08B897C-EA67-6D67-D80D-6FD9A38CB0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32918" y="3781508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038476FA-056B-0DE1-12A9-4B15D1A6D061}"/>
                    </a:ext>
                  </a:extLst>
                </p:cNvPr>
                <p:cNvGrpSpPr/>
                <p:nvPr/>
              </p:nvGrpSpPr>
              <p:grpSpPr>
                <a:xfrm>
                  <a:off x="7951968" y="2689928"/>
                  <a:ext cx="1190261" cy="1097858"/>
                  <a:chOff x="7932918" y="2708978"/>
                  <a:chExt cx="1190261" cy="1097858"/>
                </a:xfrm>
              </p:grpSpPr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1B6C483E-2C43-51D5-42A5-AC20354FEC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57989" y="2708978"/>
                    <a:ext cx="0" cy="1097858"/>
                  </a:xfrm>
                  <a:prstGeom prst="straightConnector1">
                    <a:avLst/>
                  </a:prstGeom>
                  <a:ln w="762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>
                    <a:extLst>
                      <a:ext uri="{FF2B5EF4-FFF2-40B4-BE49-F238E27FC236}">
                        <a16:creationId xmlns:a16="http://schemas.microsoft.com/office/drawing/2014/main" id="{916F5A5E-16D0-F60C-53C2-3B042957E6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32918" y="3781508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BE87478C-D6DF-F391-4FEC-8E0CC8DD76D7}"/>
                  </a:ext>
                </a:extLst>
              </p:cNvPr>
              <p:cNvSpPr/>
              <p:nvPr/>
            </p:nvSpPr>
            <p:spPr>
              <a:xfrm>
                <a:off x="8891493" y="1772198"/>
                <a:ext cx="593198" cy="593198"/>
              </a:xfrm>
              <a:prstGeom prst="arc">
                <a:avLst>
                  <a:gd name="adj1" fmla="val 12145452"/>
                  <a:gd name="adj2" fmla="val 9475692"/>
                </a:avLst>
              </a:prstGeom>
              <a:ln w="381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CF4C7CD-BFDD-2F0B-3B12-854C5E60B343}"/>
                </a:ext>
              </a:extLst>
            </p:cNvPr>
            <p:cNvGrpSpPr/>
            <p:nvPr/>
          </p:nvGrpSpPr>
          <p:grpSpPr>
            <a:xfrm>
              <a:off x="3173835" y="1656102"/>
              <a:ext cx="636445" cy="1585842"/>
              <a:chOff x="8603118" y="3479436"/>
              <a:chExt cx="717378" cy="1787505"/>
            </a:xfrm>
          </p:grpSpPr>
          <p:sp>
            <p:nvSpPr>
              <p:cNvPr id="138" name="Parallelogram 137">
                <a:extLst>
                  <a:ext uri="{FF2B5EF4-FFF2-40B4-BE49-F238E27FC236}">
                    <a16:creationId xmlns:a16="http://schemas.microsoft.com/office/drawing/2014/main" id="{BD1F935D-DB45-DDFE-9DF3-E5917BEA8121}"/>
                  </a:ext>
                </a:extLst>
              </p:cNvPr>
              <p:cNvSpPr/>
              <p:nvPr/>
            </p:nvSpPr>
            <p:spPr>
              <a:xfrm rot="5400000" flipH="1">
                <a:off x="8078788" y="4078157"/>
                <a:ext cx="1787505" cy="590063"/>
              </a:xfrm>
              <a:prstGeom prst="parallelogram">
                <a:avLst>
                  <a:gd name="adj" fmla="val 12287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1DF48F89-83B9-A9CD-AA1E-3D6D651107F1}"/>
                  </a:ext>
                </a:extLst>
              </p:cNvPr>
              <p:cNvGrpSpPr/>
              <p:nvPr/>
            </p:nvGrpSpPr>
            <p:grpSpPr>
              <a:xfrm>
                <a:off x="8603118" y="3479437"/>
                <a:ext cx="662036" cy="1099634"/>
                <a:chOff x="8603118" y="3479437"/>
                <a:chExt cx="662036" cy="1099634"/>
              </a:xfrm>
            </p:grpSpPr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418D6E70-910D-7C74-1AC1-CD00B35FAE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65154" y="3481213"/>
                  <a:ext cx="0" cy="1097858"/>
                </a:xfrm>
                <a:prstGeom prst="straightConnector1">
                  <a:avLst/>
                </a:prstGeom>
                <a:ln w="762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AD87E13C-0088-9D61-820F-3498DB0AE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03118" y="3479437"/>
                  <a:ext cx="636469" cy="748093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4CCF53D-31A2-CAE9-47FC-5460B81DB758}"/>
                  </a:ext>
                </a:extLst>
              </p:cNvPr>
              <p:cNvGrpSpPr/>
              <p:nvPr/>
            </p:nvGrpSpPr>
            <p:grpSpPr>
              <a:xfrm rot="10800000">
                <a:off x="8677510" y="4149979"/>
                <a:ext cx="642986" cy="1099634"/>
                <a:chOff x="8622168" y="3479437"/>
                <a:chExt cx="642986" cy="1099634"/>
              </a:xfrm>
            </p:grpSpPr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EDD5665C-78B5-99EE-6547-9E45B4DCC1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65154" y="3481213"/>
                  <a:ext cx="0" cy="1097858"/>
                </a:xfrm>
                <a:prstGeom prst="straightConnector1">
                  <a:avLst/>
                </a:prstGeom>
                <a:ln w="76200">
                  <a:solidFill>
                    <a:srgbClr val="00206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15BFCDB1-A3F1-BD15-F590-2B83A325E5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22168" y="3479437"/>
                  <a:ext cx="636469" cy="748093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3D9D3256-B080-9A3F-CEB4-AF9E19B614FA}"/>
                  </a:ext>
                </a:extLst>
              </p:cNvPr>
              <p:cNvSpPr/>
              <p:nvPr/>
            </p:nvSpPr>
            <p:spPr>
              <a:xfrm>
                <a:off x="8832316" y="4054416"/>
                <a:ext cx="310047" cy="593198"/>
              </a:xfrm>
              <a:prstGeom prst="arc">
                <a:avLst>
                  <a:gd name="adj1" fmla="val 12145452"/>
                  <a:gd name="adj2" fmla="val 9475692"/>
                </a:avLst>
              </a:prstGeom>
              <a:ln w="381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D96CB77-310D-4B98-18D3-53590DBC0372}"/>
                </a:ext>
              </a:extLst>
            </p:cNvPr>
            <p:cNvGrpSpPr/>
            <p:nvPr/>
          </p:nvGrpSpPr>
          <p:grpSpPr>
            <a:xfrm>
              <a:off x="4503856" y="2224441"/>
              <a:ext cx="1630210" cy="690250"/>
              <a:chOff x="7607572" y="294680"/>
              <a:chExt cx="1837514" cy="778025"/>
            </a:xfrm>
          </p:grpSpPr>
          <p:sp>
            <p:nvSpPr>
              <p:cNvPr id="129" name="Parallelogram 128">
                <a:extLst>
                  <a:ext uri="{FF2B5EF4-FFF2-40B4-BE49-F238E27FC236}">
                    <a16:creationId xmlns:a16="http://schemas.microsoft.com/office/drawing/2014/main" id="{FA3BFBF4-C1B8-9B79-39F5-3F798DF1BF76}"/>
                  </a:ext>
                </a:extLst>
              </p:cNvPr>
              <p:cNvSpPr/>
              <p:nvPr/>
            </p:nvSpPr>
            <p:spPr>
              <a:xfrm>
                <a:off x="7607572" y="370293"/>
                <a:ext cx="1787506" cy="672214"/>
              </a:xfrm>
              <a:prstGeom prst="parallelogram">
                <a:avLst>
                  <a:gd name="adj" fmla="val 85745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0CF2893B-DBB8-52D6-D21E-1D0DC9DD19DE}"/>
                  </a:ext>
                </a:extLst>
              </p:cNvPr>
              <p:cNvGrpSpPr/>
              <p:nvPr/>
            </p:nvGrpSpPr>
            <p:grpSpPr>
              <a:xfrm>
                <a:off x="7627702" y="294680"/>
                <a:ext cx="1817384" cy="778025"/>
                <a:chOff x="7745920" y="1673870"/>
                <a:chExt cx="1817384" cy="778025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B34BBDC-FE5D-A688-7A52-6FEE8976C70E}"/>
                    </a:ext>
                  </a:extLst>
                </p:cNvPr>
                <p:cNvGrpSpPr/>
                <p:nvPr/>
              </p:nvGrpSpPr>
              <p:grpSpPr>
                <a:xfrm>
                  <a:off x="7745920" y="1703802"/>
                  <a:ext cx="1248777" cy="748093"/>
                  <a:chOff x="7745920" y="1703802"/>
                  <a:chExt cx="1248777" cy="748093"/>
                </a:xfrm>
              </p:grpSpPr>
              <p:cxnSp>
                <p:nvCxnSpPr>
                  <p:cNvPr id="136" name="Straight Arrow Connector 135">
                    <a:extLst>
                      <a:ext uri="{FF2B5EF4-FFF2-40B4-BE49-F238E27FC236}">
                        <a16:creationId xmlns:a16="http://schemas.microsoft.com/office/drawing/2014/main" id="{5D5DE1A3-6055-40E6-E0B0-3FA7418FDD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745920" y="1703802"/>
                    <a:ext cx="636469" cy="748093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>
                    <a:extLst>
                      <a:ext uri="{FF2B5EF4-FFF2-40B4-BE49-F238E27FC236}">
                        <a16:creationId xmlns:a16="http://schemas.microsoft.com/office/drawing/2014/main" id="{33DAEB3E-F100-BB06-C72E-ADD1315422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04436" y="2415138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6CEFAA87-6833-099F-E48A-31F1A33D9057}"/>
                    </a:ext>
                  </a:extLst>
                </p:cNvPr>
                <p:cNvGrpSpPr/>
                <p:nvPr/>
              </p:nvGrpSpPr>
              <p:grpSpPr>
                <a:xfrm rot="10800000">
                  <a:off x="8316554" y="1673870"/>
                  <a:ext cx="1246750" cy="748093"/>
                  <a:chOff x="7682893" y="1755761"/>
                  <a:chExt cx="1246750" cy="748093"/>
                </a:xfrm>
              </p:grpSpPr>
              <p:cxnSp>
                <p:nvCxnSpPr>
                  <p:cNvPr id="134" name="Straight Arrow Connector 133">
                    <a:extLst>
                      <a:ext uri="{FF2B5EF4-FFF2-40B4-BE49-F238E27FC236}">
                        <a16:creationId xmlns:a16="http://schemas.microsoft.com/office/drawing/2014/main" id="{A4D85216-173F-E51D-5CEE-E2679DB0AE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82893" y="1755761"/>
                    <a:ext cx="636469" cy="748093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>
                    <a:extLst>
                      <a:ext uri="{FF2B5EF4-FFF2-40B4-BE49-F238E27FC236}">
                        <a16:creationId xmlns:a16="http://schemas.microsoft.com/office/drawing/2014/main" id="{892A58BC-AE25-B8DC-ED07-5E2CE5811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39382" y="2451637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B91829E5-C90E-B5E1-F640-E8B76D346AEF}"/>
                  </a:ext>
                </a:extLst>
              </p:cNvPr>
              <p:cNvSpPr/>
              <p:nvPr/>
            </p:nvSpPr>
            <p:spPr>
              <a:xfrm rot="16200000">
                <a:off x="8349675" y="415737"/>
                <a:ext cx="310047" cy="593198"/>
              </a:xfrm>
              <a:prstGeom prst="arc">
                <a:avLst>
                  <a:gd name="adj1" fmla="val 12815191"/>
                  <a:gd name="adj2" fmla="val 7915707"/>
                </a:avLst>
              </a:prstGeom>
              <a:ln w="381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FAFCEF9-C0BB-6A05-2C84-4AA5054431D8}"/>
                </a:ext>
              </a:extLst>
            </p:cNvPr>
            <p:cNvSpPr txBox="1"/>
            <p:nvPr/>
          </p:nvSpPr>
          <p:spPr>
            <a:xfrm>
              <a:off x="6033845" y="2162303"/>
              <a:ext cx="25293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bivectors</a:t>
              </a:r>
            </a:p>
            <a:p>
              <a:pPr algn="ctr"/>
              <a:r>
                <a:rPr lang="en-CA" sz="2800" dirty="0"/>
                <a:t>(pseudovectors)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8992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77">
        <p:fade/>
      </p:transition>
    </mc:Choice>
    <mc:Fallback xmlns="">
      <p:transition spd="med" advTm="130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CCD37A-EDE7-DB9A-650E-33D222A197EA}"/>
                  </a:ext>
                </a:extLst>
              </p:cNvPr>
              <p:cNvSpPr txBox="1"/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CCD37A-EDE7-DB9A-650E-33D222A19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6BD9C9A9-5397-62CF-C2F5-0F32A73A1CAB}"/>
              </a:ext>
            </a:extLst>
          </p:cNvPr>
          <p:cNvGrpSpPr/>
          <p:nvPr/>
        </p:nvGrpSpPr>
        <p:grpSpPr>
          <a:xfrm>
            <a:off x="2358537" y="34655"/>
            <a:ext cx="4216751" cy="1744912"/>
            <a:chOff x="2358537" y="34655"/>
            <a:chExt cx="4216751" cy="1744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FCB262-EF92-493C-8C76-C62F425D998A}"/>
                    </a:ext>
                  </a:extLst>
                </p:cNvPr>
                <p:cNvSpPr txBox="1"/>
                <p:nvPr/>
              </p:nvSpPr>
              <p:spPr>
                <a:xfrm>
                  <a:off x="2358537" y="890285"/>
                  <a:ext cx="2178097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FCB262-EF92-493C-8C76-C62F425D9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8537" y="890285"/>
                  <a:ext cx="2178097" cy="8892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E8581F-8DFB-7623-C531-51E31350BA0C}"/>
                </a:ext>
              </a:extLst>
            </p:cNvPr>
            <p:cNvSpPr txBox="1"/>
            <p:nvPr/>
          </p:nvSpPr>
          <p:spPr>
            <a:xfrm>
              <a:off x="4258500" y="34655"/>
              <a:ext cx="23167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 err="1"/>
                <a:t>trivector</a:t>
              </a:r>
              <a:r>
                <a:rPr lang="en-GB" sz="3200" dirty="0"/>
                <a:t> </a:t>
              </a:r>
            </a:p>
            <a:p>
              <a:pPr algn="ctr"/>
              <a:r>
                <a:rPr lang="en-GB" sz="2800" dirty="0"/>
                <a:t>(pseudoscalar)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D50850B-29AF-51DF-663E-C469EA83DCB0}"/>
                </a:ext>
              </a:extLst>
            </p:cNvPr>
            <p:cNvGrpSpPr/>
            <p:nvPr/>
          </p:nvGrpSpPr>
          <p:grpSpPr>
            <a:xfrm>
              <a:off x="2899460" y="48550"/>
              <a:ext cx="1115854" cy="1103110"/>
              <a:chOff x="9766458" y="3257028"/>
              <a:chExt cx="1687269" cy="1667998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FA62582-4261-58F0-8335-81D316B3BAD1}"/>
                  </a:ext>
                </a:extLst>
              </p:cNvPr>
              <p:cNvGrpSpPr/>
              <p:nvPr/>
            </p:nvGrpSpPr>
            <p:grpSpPr>
              <a:xfrm>
                <a:off x="9784316" y="3918204"/>
                <a:ext cx="1103844" cy="986919"/>
                <a:chOff x="8549166" y="1489284"/>
                <a:chExt cx="1244213" cy="111242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BF0942B7-3E08-6CAD-5EF0-5B38330BFE8A}"/>
                    </a:ext>
                  </a:extLst>
                </p:cNvPr>
                <p:cNvSpPr/>
                <p:nvPr/>
              </p:nvSpPr>
              <p:spPr>
                <a:xfrm>
                  <a:off x="8614355" y="1549407"/>
                  <a:ext cx="1136309" cy="1018685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DDA970F-C141-4D12-5A75-3FF6F275A256}"/>
                    </a:ext>
                  </a:extLst>
                </p:cNvPr>
                <p:cNvGrpSpPr/>
                <p:nvPr/>
              </p:nvGrpSpPr>
              <p:grpSpPr>
                <a:xfrm>
                  <a:off x="8549166" y="1489284"/>
                  <a:ext cx="1244213" cy="1112420"/>
                  <a:chOff x="7898016" y="2689928"/>
                  <a:chExt cx="1244213" cy="1112420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70FEAA82-4AD1-5240-C0E6-063667764D79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7898016" y="2704490"/>
                    <a:ext cx="1190261" cy="1097858"/>
                    <a:chOff x="7932918" y="2732873"/>
                    <a:chExt cx="1190261" cy="1097858"/>
                  </a:xfrm>
                </p:grpSpPr>
                <p:cxnSp>
                  <p:nvCxnSpPr>
                    <p:cNvPr id="65" name="Straight Arrow Connector 64">
                      <a:extLst>
                        <a:ext uri="{FF2B5EF4-FFF2-40B4-BE49-F238E27FC236}">
                          <a16:creationId xmlns:a16="http://schemas.microsoft.com/office/drawing/2014/main" id="{426B9429-39EF-2836-1AEC-8EB72CAFA7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57989" y="2732873"/>
                      <a:ext cx="0" cy="1097858"/>
                    </a:xfrm>
                    <a:prstGeom prst="straightConnector1">
                      <a:avLst/>
                    </a:prstGeom>
                    <a:ln w="50800">
                      <a:solidFill>
                        <a:srgbClr val="002060"/>
                      </a:solidFill>
                      <a:prstDash val="solid"/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Arrow Connector 65">
                      <a:extLst>
                        <a:ext uri="{FF2B5EF4-FFF2-40B4-BE49-F238E27FC236}">
                          <a16:creationId xmlns:a16="http://schemas.microsoft.com/office/drawing/2014/main" id="{A7226027-D53D-0912-5241-1513CE3187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2918" y="3781508"/>
                      <a:ext cx="1190261" cy="0"/>
                    </a:xfrm>
                    <a:prstGeom prst="straightConnector1">
                      <a:avLst/>
                    </a:prstGeom>
                    <a:ln w="76200">
                      <a:solidFill>
                        <a:schemeClr val="accent6">
                          <a:lumMod val="50000"/>
                        </a:schemeClr>
                      </a:solidFill>
                      <a:prstDash val="sysDot"/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FE50FD34-E929-7F6A-D5CC-AB9F5BFCB03C}"/>
                      </a:ext>
                    </a:extLst>
                  </p:cNvPr>
                  <p:cNvGrpSpPr/>
                  <p:nvPr/>
                </p:nvGrpSpPr>
                <p:grpSpPr>
                  <a:xfrm>
                    <a:off x="7951968" y="2689928"/>
                    <a:ext cx="1190261" cy="1097858"/>
                    <a:chOff x="7932918" y="2708978"/>
                    <a:chExt cx="1190261" cy="1097858"/>
                  </a:xfrm>
                </p:grpSpPr>
                <p:cxnSp>
                  <p:nvCxnSpPr>
                    <p:cNvPr id="63" name="Straight Arrow Connector 62">
                      <a:extLst>
                        <a:ext uri="{FF2B5EF4-FFF2-40B4-BE49-F238E27FC236}">
                          <a16:creationId xmlns:a16="http://schemas.microsoft.com/office/drawing/2014/main" id="{634D6682-B804-215A-58AE-1571CE0B8F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57989" y="2708978"/>
                      <a:ext cx="0" cy="1097858"/>
                    </a:xfrm>
                    <a:prstGeom prst="straightConnector1">
                      <a:avLst/>
                    </a:prstGeom>
                    <a:ln w="50800">
                      <a:solidFill>
                        <a:srgbClr val="002060"/>
                      </a:solidFill>
                      <a:prstDash val="sysDot"/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Arrow Connector 63">
                      <a:extLst>
                        <a:ext uri="{FF2B5EF4-FFF2-40B4-BE49-F238E27FC236}">
                          <a16:creationId xmlns:a16="http://schemas.microsoft.com/office/drawing/2014/main" id="{A59413BE-9031-C2A1-C1D3-1B2FE041DA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32918" y="3781508"/>
                      <a:ext cx="1190261" cy="0"/>
                    </a:xfrm>
                    <a:prstGeom prst="straightConnector1">
                      <a:avLst/>
                    </a:prstGeom>
                    <a:ln w="50800">
                      <a:solidFill>
                        <a:schemeClr val="accent6">
                          <a:lumMod val="50000"/>
                        </a:schemeClr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646E9D65-CA1D-54C7-A6E5-5D7260772065}"/>
                    </a:ext>
                  </a:extLst>
                </p:cNvPr>
                <p:cNvSpPr/>
                <p:nvPr/>
              </p:nvSpPr>
              <p:spPr>
                <a:xfrm>
                  <a:off x="8891494" y="1772198"/>
                  <a:ext cx="593198" cy="593198"/>
                </a:xfrm>
                <a:prstGeom prst="arc">
                  <a:avLst>
                    <a:gd name="adj1" fmla="val 1142073"/>
                    <a:gd name="adj2" fmla="val 19669107"/>
                  </a:avLst>
                </a:prstGeom>
                <a:ln w="38100">
                  <a:solidFill>
                    <a:srgbClr val="FF66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4DA9057-D947-3603-FCCC-F16725985A2B}"/>
                  </a:ext>
                </a:extLst>
              </p:cNvPr>
              <p:cNvGrpSpPr/>
              <p:nvPr/>
            </p:nvGrpSpPr>
            <p:grpSpPr>
              <a:xfrm>
                <a:off x="10847773" y="3339181"/>
                <a:ext cx="605954" cy="1585845"/>
                <a:chOff x="8637486" y="3479433"/>
                <a:chExt cx="683010" cy="1787507"/>
              </a:xfrm>
            </p:grpSpPr>
            <p:sp>
              <p:nvSpPr>
                <p:cNvPr id="68" name="Parallelogram 67">
                  <a:extLst>
                    <a:ext uri="{FF2B5EF4-FFF2-40B4-BE49-F238E27FC236}">
                      <a16:creationId xmlns:a16="http://schemas.microsoft.com/office/drawing/2014/main" id="{4877FA7D-68C3-29C3-C8C7-77AE37248A7A}"/>
                    </a:ext>
                  </a:extLst>
                </p:cNvPr>
                <p:cNvSpPr/>
                <p:nvPr/>
              </p:nvSpPr>
              <p:spPr>
                <a:xfrm rot="5400000" flipH="1">
                  <a:off x="8078788" y="4078157"/>
                  <a:ext cx="1787505" cy="590062"/>
                </a:xfrm>
                <a:prstGeom prst="parallelogram">
                  <a:avLst>
                    <a:gd name="adj" fmla="val 122872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ABAA9F5A-C1BF-6BB4-ED17-98D42094EC93}"/>
                    </a:ext>
                  </a:extLst>
                </p:cNvPr>
                <p:cNvGrpSpPr/>
                <p:nvPr/>
              </p:nvGrpSpPr>
              <p:grpSpPr>
                <a:xfrm>
                  <a:off x="8637486" y="3479433"/>
                  <a:ext cx="636469" cy="1099640"/>
                  <a:chOff x="8637486" y="3479433"/>
                  <a:chExt cx="636469" cy="1099640"/>
                </a:xfrm>
              </p:grpSpPr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AA892076-8F16-CE86-25B7-715624657F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65153" y="3481215"/>
                    <a:ext cx="0" cy="1097858"/>
                  </a:xfrm>
                  <a:prstGeom prst="straightConnector1">
                    <a:avLst/>
                  </a:prstGeom>
                  <a:ln w="50800">
                    <a:solidFill>
                      <a:srgbClr val="002060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415B3A6E-0B97-6873-7AA6-BC55ABAA7C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637486" y="3479433"/>
                    <a:ext cx="636469" cy="748092"/>
                  </a:xfrm>
                  <a:prstGeom prst="straightConnector1">
                    <a:avLst/>
                  </a:prstGeom>
                  <a:ln w="50800">
                    <a:solidFill>
                      <a:srgbClr val="C00000"/>
                    </a:solidFill>
                    <a:prstDash val="sysDot"/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DA0688FA-E62E-28CD-1C18-8AB0FF26C8AD}"/>
                    </a:ext>
                  </a:extLst>
                </p:cNvPr>
                <p:cNvGrpSpPr/>
                <p:nvPr/>
              </p:nvGrpSpPr>
              <p:grpSpPr>
                <a:xfrm rot="10800000">
                  <a:off x="8677511" y="4124215"/>
                  <a:ext cx="642985" cy="1125397"/>
                  <a:chOff x="8622168" y="3479438"/>
                  <a:chExt cx="642985" cy="1125397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844F49BD-1371-972E-3D48-B1585885F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65153" y="3506977"/>
                    <a:ext cx="0" cy="1097858"/>
                  </a:xfrm>
                  <a:prstGeom prst="straightConnector1">
                    <a:avLst/>
                  </a:prstGeom>
                  <a:ln w="50800">
                    <a:solidFill>
                      <a:srgbClr val="002060"/>
                    </a:solidFill>
                    <a:prstDash val="sysDot"/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352EF3C3-BBD5-4195-781D-BD637C33D8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622168" y="3479438"/>
                    <a:ext cx="636469" cy="748093"/>
                  </a:xfrm>
                  <a:prstGeom prst="straightConnector1">
                    <a:avLst/>
                  </a:prstGeom>
                  <a:ln w="50800">
                    <a:solidFill>
                      <a:srgbClr val="C00000"/>
                    </a:solidFill>
                    <a:prstDash val="solid"/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7990C500-A4B0-4D4E-BCB9-67358585F7B6}"/>
                    </a:ext>
                  </a:extLst>
                </p:cNvPr>
                <p:cNvSpPr/>
                <p:nvPr/>
              </p:nvSpPr>
              <p:spPr>
                <a:xfrm>
                  <a:off x="8823727" y="4063005"/>
                  <a:ext cx="310047" cy="593198"/>
                </a:xfrm>
                <a:prstGeom prst="arc">
                  <a:avLst>
                    <a:gd name="adj1" fmla="val 12145452"/>
                    <a:gd name="adj2" fmla="val 9475692"/>
                  </a:avLst>
                </a:prstGeom>
                <a:ln w="38100">
                  <a:solidFill>
                    <a:srgbClr val="FF66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FC8E0413-4D46-D6BC-C70D-B85E508B54C3}"/>
                  </a:ext>
                </a:extLst>
              </p:cNvPr>
              <p:cNvGrpSpPr/>
              <p:nvPr/>
            </p:nvGrpSpPr>
            <p:grpSpPr>
              <a:xfrm>
                <a:off x="9766458" y="3257028"/>
                <a:ext cx="1589079" cy="736347"/>
                <a:chOff x="7607572" y="294680"/>
                <a:chExt cx="1791153" cy="829984"/>
              </a:xfrm>
            </p:grpSpPr>
            <p:sp>
              <p:nvSpPr>
                <p:cNvPr id="77" name="Parallelogram 76">
                  <a:extLst>
                    <a:ext uri="{FF2B5EF4-FFF2-40B4-BE49-F238E27FC236}">
                      <a16:creationId xmlns:a16="http://schemas.microsoft.com/office/drawing/2014/main" id="{958EFF7F-FB01-D6ED-EFD0-C6CEC8561276}"/>
                    </a:ext>
                  </a:extLst>
                </p:cNvPr>
                <p:cNvSpPr/>
                <p:nvPr/>
              </p:nvSpPr>
              <p:spPr>
                <a:xfrm>
                  <a:off x="7607572" y="370293"/>
                  <a:ext cx="1787506" cy="689876"/>
                </a:xfrm>
                <a:prstGeom prst="parallelogram">
                  <a:avLst>
                    <a:gd name="adj" fmla="val 85745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03A2AD38-E96B-1C4A-AAFC-CC7072C3796E}"/>
                    </a:ext>
                  </a:extLst>
                </p:cNvPr>
                <p:cNvGrpSpPr/>
                <p:nvPr/>
              </p:nvGrpSpPr>
              <p:grpSpPr>
                <a:xfrm>
                  <a:off x="7611036" y="294680"/>
                  <a:ext cx="1787689" cy="829984"/>
                  <a:chOff x="7729254" y="1673870"/>
                  <a:chExt cx="1787689" cy="829984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AAE3867D-80BB-DAD1-9856-D63284435FA3}"/>
                      </a:ext>
                    </a:extLst>
                  </p:cNvPr>
                  <p:cNvGrpSpPr/>
                  <p:nvPr/>
                </p:nvGrpSpPr>
                <p:grpSpPr>
                  <a:xfrm>
                    <a:off x="8326682" y="1755761"/>
                    <a:ext cx="1190261" cy="748093"/>
                    <a:chOff x="8326682" y="1755761"/>
                    <a:chExt cx="1190261" cy="748093"/>
                  </a:xfrm>
                </p:grpSpPr>
                <p:cxnSp>
                  <p:nvCxnSpPr>
                    <p:cNvPr id="84" name="Straight Arrow Connector 83">
                      <a:extLst>
                        <a:ext uri="{FF2B5EF4-FFF2-40B4-BE49-F238E27FC236}">
                          <a16:creationId xmlns:a16="http://schemas.microsoft.com/office/drawing/2014/main" id="{CB9A8542-3D27-1B6C-2107-5F39863B31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26682" y="1755761"/>
                      <a:ext cx="1190261" cy="0"/>
                    </a:xfrm>
                    <a:prstGeom prst="straightConnector1">
                      <a:avLst/>
                    </a:prstGeom>
                    <a:ln w="50800">
                      <a:solidFill>
                        <a:schemeClr val="accent6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Arrow Connector 84">
                      <a:extLst>
                        <a:ext uri="{FF2B5EF4-FFF2-40B4-BE49-F238E27FC236}">
                          <a16:creationId xmlns:a16="http://schemas.microsoft.com/office/drawing/2014/main" id="{ECBDF1F7-142E-BD91-01CC-C6DE39DD9B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76826" y="1755761"/>
                      <a:ext cx="636469" cy="748093"/>
                    </a:xfrm>
                    <a:prstGeom prst="straightConnector1">
                      <a:avLst/>
                    </a:prstGeom>
                    <a:ln w="508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2EC4E6C4-313D-C1EF-73B8-119A50476A5C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7729254" y="1673870"/>
                    <a:ext cx="1190261" cy="748093"/>
                    <a:chOff x="8326682" y="1755761"/>
                    <a:chExt cx="1190261" cy="748093"/>
                  </a:xfrm>
                </p:grpSpPr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3CD19A82-A857-392F-2A9A-997473D080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26682" y="1755761"/>
                      <a:ext cx="1190261" cy="0"/>
                    </a:xfrm>
                    <a:prstGeom prst="straightConnector1">
                      <a:avLst/>
                    </a:prstGeom>
                    <a:ln w="50800">
                      <a:solidFill>
                        <a:schemeClr val="accent6">
                          <a:lumMod val="50000"/>
                        </a:schemeClr>
                      </a:solidFill>
                      <a:prstDash val="sys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>
                      <a:extLst>
                        <a:ext uri="{FF2B5EF4-FFF2-40B4-BE49-F238E27FC236}">
                          <a16:creationId xmlns:a16="http://schemas.microsoft.com/office/drawing/2014/main" id="{E785F825-B384-EFCF-0EEF-19D74129FF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76826" y="1755761"/>
                      <a:ext cx="636469" cy="748093"/>
                    </a:xfrm>
                    <a:prstGeom prst="straightConnector1">
                      <a:avLst/>
                    </a:prstGeom>
                    <a:ln w="50800">
                      <a:solidFill>
                        <a:srgbClr val="C00000"/>
                      </a:solidFill>
                      <a:prstDash val="sys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855C38E3-DFCD-BBDA-D67F-923C38CF36B9}"/>
                    </a:ext>
                  </a:extLst>
                </p:cNvPr>
                <p:cNvSpPr/>
                <p:nvPr/>
              </p:nvSpPr>
              <p:spPr>
                <a:xfrm rot="16200000">
                  <a:off x="8349675" y="415737"/>
                  <a:ext cx="310047" cy="593198"/>
                </a:xfrm>
                <a:prstGeom prst="arc">
                  <a:avLst>
                    <a:gd name="adj1" fmla="val 17298991"/>
                    <a:gd name="adj2" fmla="val 15672005"/>
                  </a:avLst>
                </a:prstGeom>
                <a:ln w="38100">
                  <a:solidFill>
                    <a:srgbClr val="FF66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A6D6941-7C74-0512-EA84-81E7F30060D7}"/>
                  </a:ext>
                </a:extLst>
              </p:cNvPr>
              <p:cNvSpPr txBox="1"/>
              <p:nvPr/>
            </p:nvSpPr>
            <p:spPr>
              <a:xfrm>
                <a:off x="7345497" y="117667"/>
                <a:ext cx="4652310" cy="12877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7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A6D6941-7C74-0512-EA84-81E7F3006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497" y="117667"/>
                <a:ext cx="4652310" cy="1287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F9704144-BC21-F2E1-7257-F7F62E191C72}"/>
              </a:ext>
            </a:extLst>
          </p:cNvPr>
          <p:cNvGrpSpPr/>
          <p:nvPr/>
        </p:nvGrpSpPr>
        <p:grpSpPr>
          <a:xfrm>
            <a:off x="3114803" y="5693917"/>
            <a:ext cx="2188263" cy="830997"/>
            <a:chOff x="3114803" y="5693917"/>
            <a:chExt cx="2188263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C911FF9-0839-9BC1-D7B1-1F32EFAD7569}"/>
                    </a:ext>
                  </a:extLst>
                </p:cNvPr>
                <p:cNvSpPr txBox="1"/>
                <p:nvPr/>
              </p:nvSpPr>
              <p:spPr>
                <a:xfrm>
                  <a:off x="3114803" y="5693917"/>
                  <a:ext cx="66556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C911FF9-0839-9BC1-D7B1-1F32EFAD7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803" y="5693917"/>
                  <a:ext cx="66556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5B0D58-1952-77E4-DA24-FA731A14499C}"/>
                </a:ext>
              </a:extLst>
            </p:cNvPr>
            <p:cNvSpPr txBox="1"/>
            <p:nvPr/>
          </p:nvSpPr>
          <p:spPr>
            <a:xfrm>
              <a:off x="4156790" y="5904467"/>
              <a:ext cx="11462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scalar</a:t>
              </a:r>
              <a:endParaRPr lang="en-CA" sz="3200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8C6A651-AE29-7627-937F-DDCF7DCCE8E8}"/>
              </a:ext>
            </a:extLst>
          </p:cNvPr>
          <p:cNvGrpSpPr/>
          <p:nvPr/>
        </p:nvGrpSpPr>
        <p:grpSpPr>
          <a:xfrm>
            <a:off x="1226247" y="3753015"/>
            <a:ext cx="5968434" cy="1567056"/>
            <a:chOff x="1226247" y="3753015"/>
            <a:chExt cx="5968434" cy="1567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37B5866-42FF-A600-6429-6D7BC44CACFC}"/>
                    </a:ext>
                  </a:extLst>
                </p:cNvPr>
                <p:cNvSpPr txBox="1"/>
                <p:nvPr/>
              </p:nvSpPr>
              <p:spPr>
                <a:xfrm>
                  <a:off x="1226247" y="4430789"/>
                  <a:ext cx="4270015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800" b="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37B5866-42FF-A600-6429-6D7BC44CA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247" y="4430789"/>
                  <a:ext cx="4270015" cy="88928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F138A2F-2147-BE41-EC81-10F1BC238D10}"/>
                </a:ext>
              </a:extLst>
            </p:cNvPr>
            <p:cNvSpPr txBox="1"/>
            <p:nvPr/>
          </p:nvSpPr>
          <p:spPr>
            <a:xfrm>
              <a:off x="5805198" y="4402003"/>
              <a:ext cx="1389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vectors</a:t>
              </a:r>
              <a:endParaRPr lang="en-CA" sz="3200" dirty="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3D19DD6-9DFA-6CB4-0D0D-BFB30FE3D27F}"/>
                </a:ext>
              </a:extLst>
            </p:cNvPr>
            <p:cNvGrpSpPr/>
            <p:nvPr/>
          </p:nvGrpSpPr>
          <p:grpSpPr>
            <a:xfrm>
              <a:off x="1248980" y="3753015"/>
              <a:ext cx="4148172" cy="1097858"/>
              <a:chOff x="1248980" y="3753015"/>
              <a:chExt cx="4148172" cy="1097858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0137D6E5-A19F-0365-CA47-B673AD2293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7152" y="3753015"/>
                <a:ext cx="0" cy="1097858"/>
              </a:xfrm>
              <a:prstGeom prst="straightConnector1">
                <a:avLst/>
              </a:prstGeom>
              <a:ln w="1143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DF95F4DF-36D0-3287-F9CC-470E036E3E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8980" y="3933748"/>
                <a:ext cx="636469" cy="748093"/>
              </a:xfrm>
              <a:prstGeom prst="straightConnector1">
                <a:avLst/>
              </a:prstGeom>
              <a:ln w="1143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C8EF5356-88B9-8EDD-5A35-CC6A1ACC6D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2454" y="4430789"/>
                <a:ext cx="1190261" cy="0"/>
              </a:xfrm>
              <a:prstGeom prst="straightConnector1">
                <a:avLst/>
              </a:prstGeom>
              <a:ln w="1143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A6D54D1-B82E-C0CA-1ED5-B055F82F9C5D}"/>
              </a:ext>
            </a:extLst>
          </p:cNvPr>
          <p:cNvGrpSpPr/>
          <p:nvPr/>
        </p:nvGrpSpPr>
        <p:grpSpPr>
          <a:xfrm>
            <a:off x="7681263" y="3099789"/>
            <a:ext cx="4386572" cy="3661089"/>
            <a:chOff x="7681263" y="3099789"/>
            <a:chExt cx="4386572" cy="36610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84AFBDA-5891-7552-A9BE-E745B0947806}"/>
                    </a:ext>
                  </a:extLst>
                </p:cNvPr>
                <p:cNvSpPr txBox="1"/>
                <p:nvPr/>
              </p:nvSpPr>
              <p:spPr>
                <a:xfrm>
                  <a:off x="7681263" y="3680035"/>
                  <a:ext cx="4379783" cy="308084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6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6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60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6000" b="1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6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84AFBDA-5891-7552-A9BE-E745B09478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1263" y="3680035"/>
                  <a:ext cx="4379783" cy="30808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A782661-4E39-AC34-6507-FF868B4A1779}"/>
                </a:ext>
              </a:extLst>
            </p:cNvPr>
            <p:cNvSpPr txBox="1"/>
            <p:nvPr/>
          </p:nvSpPr>
          <p:spPr>
            <a:xfrm>
              <a:off x="9756497" y="3159080"/>
              <a:ext cx="23113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800" dirty="0"/>
                <a:t>pseudovectors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5C59029-4B9B-2A6C-467C-D54A8C2A4BE2}"/>
                </a:ext>
              </a:extLst>
            </p:cNvPr>
            <p:cNvSpPr txBox="1"/>
            <p:nvPr/>
          </p:nvSpPr>
          <p:spPr>
            <a:xfrm>
              <a:off x="7725480" y="3099789"/>
              <a:ext cx="1700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bivectors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6E3A463-DBF0-FA11-1375-F78CA787B97C}"/>
                </a:ext>
              </a:extLst>
            </p:cNvPr>
            <p:cNvSpPr/>
            <p:nvPr/>
          </p:nvSpPr>
          <p:spPr>
            <a:xfrm>
              <a:off x="7681263" y="3119672"/>
              <a:ext cx="4379783" cy="56036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D281976-5A3E-8A73-DE3C-AC1A3BC9863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91600" y="3468600"/>
              <a:ext cx="4389480" cy="3209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D281976-5A3E-8A73-DE3C-AC1A3BC986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82240" y="3459240"/>
                <a:ext cx="4408200" cy="32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AA04BBE-01E8-5DD8-E9EE-C407D42CB01D}"/>
              </a:ext>
            </a:extLst>
          </p:cNvPr>
          <p:cNvGrpSpPr/>
          <p:nvPr/>
        </p:nvGrpSpPr>
        <p:grpSpPr>
          <a:xfrm>
            <a:off x="600673" y="1656102"/>
            <a:ext cx="7962518" cy="2054680"/>
            <a:chOff x="600673" y="1656102"/>
            <a:chExt cx="7962518" cy="20546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A250D1B9-CF0A-67F2-32B2-0FF5DE66982B}"/>
                    </a:ext>
                  </a:extLst>
                </p:cNvPr>
                <p:cNvSpPr txBox="1"/>
                <p:nvPr/>
              </p:nvSpPr>
              <p:spPr>
                <a:xfrm>
                  <a:off x="600673" y="2821500"/>
                  <a:ext cx="5426678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GB" sz="4800" b="0" i="0" dirty="0">
                      <a:solidFill>
                        <a:srgbClr val="002060"/>
                      </a:solidFill>
                      <a:latin typeface="+mj-lt"/>
                    </a:rPr>
                    <a:t>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9B46AAE-CE17-4785-A841-E5B771616C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673" y="2821500"/>
                  <a:ext cx="5426678" cy="88928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52A2D84-9A9B-E790-163D-EDCF6785ECA9}"/>
                </a:ext>
              </a:extLst>
            </p:cNvPr>
            <p:cNvGrpSpPr/>
            <p:nvPr/>
          </p:nvGrpSpPr>
          <p:grpSpPr>
            <a:xfrm>
              <a:off x="697058" y="2010461"/>
              <a:ext cx="1103844" cy="1025019"/>
              <a:chOff x="8549166" y="1489284"/>
              <a:chExt cx="1244213" cy="1155365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36CFE14-525C-8CB4-0C25-3F1C6FBE18A2}"/>
                  </a:ext>
                </a:extLst>
              </p:cNvPr>
              <p:cNvSpPr/>
              <p:nvPr/>
            </p:nvSpPr>
            <p:spPr>
              <a:xfrm>
                <a:off x="8614356" y="1559348"/>
                <a:ext cx="1087010" cy="10087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2620825-F707-FBE6-25D3-F8F572B0DD0F}"/>
                  </a:ext>
                </a:extLst>
              </p:cNvPr>
              <p:cNvGrpSpPr/>
              <p:nvPr/>
            </p:nvGrpSpPr>
            <p:grpSpPr>
              <a:xfrm>
                <a:off x="8549166" y="1489284"/>
                <a:ext cx="1244213" cy="1155365"/>
                <a:chOff x="7898016" y="2689928"/>
                <a:chExt cx="1244213" cy="1155365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13544660-AFB7-7733-2034-E69FC8269067}"/>
                    </a:ext>
                  </a:extLst>
                </p:cNvPr>
                <p:cNvGrpSpPr/>
                <p:nvPr/>
              </p:nvGrpSpPr>
              <p:grpSpPr>
                <a:xfrm rot="10800000">
                  <a:off x="7898016" y="2747435"/>
                  <a:ext cx="1190261" cy="1097858"/>
                  <a:chOff x="7932918" y="2689928"/>
                  <a:chExt cx="1190261" cy="1097858"/>
                </a:xfrm>
              </p:grpSpPr>
              <p:cxnSp>
                <p:nvCxnSpPr>
                  <p:cNvPr id="153" name="Straight Arrow Connector 152">
                    <a:extLst>
                      <a:ext uri="{FF2B5EF4-FFF2-40B4-BE49-F238E27FC236}">
                        <a16:creationId xmlns:a16="http://schemas.microsoft.com/office/drawing/2014/main" id="{FC2ADA74-89DC-E668-23C2-30DB4936ED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57989" y="2689928"/>
                    <a:ext cx="0" cy="1097858"/>
                  </a:xfrm>
                  <a:prstGeom prst="straightConnector1">
                    <a:avLst/>
                  </a:prstGeom>
                  <a:ln w="76200">
                    <a:solidFill>
                      <a:srgbClr val="00206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Arrow Connector 153">
                    <a:extLst>
                      <a:ext uri="{FF2B5EF4-FFF2-40B4-BE49-F238E27FC236}">
                        <a16:creationId xmlns:a16="http://schemas.microsoft.com/office/drawing/2014/main" id="{F3EBF885-469A-13EA-85B7-EB69D0A2FA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32918" y="3781508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479BB974-CA24-EB7A-68DD-571BA835CEA2}"/>
                    </a:ext>
                  </a:extLst>
                </p:cNvPr>
                <p:cNvGrpSpPr/>
                <p:nvPr/>
              </p:nvGrpSpPr>
              <p:grpSpPr>
                <a:xfrm>
                  <a:off x="7951968" y="2689928"/>
                  <a:ext cx="1190261" cy="1097858"/>
                  <a:chOff x="7932918" y="2708978"/>
                  <a:chExt cx="1190261" cy="1097858"/>
                </a:xfrm>
              </p:grpSpPr>
              <p:cxnSp>
                <p:nvCxnSpPr>
                  <p:cNvPr id="151" name="Straight Arrow Connector 150">
                    <a:extLst>
                      <a:ext uri="{FF2B5EF4-FFF2-40B4-BE49-F238E27FC236}">
                        <a16:creationId xmlns:a16="http://schemas.microsoft.com/office/drawing/2014/main" id="{2D11B710-D975-AC20-D6A9-75344D7D51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57989" y="2708978"/>
                    <a:ext cx="0" cy="1097858"/>
                  </a:xfrm>
                  <a:prstGeom prst="straightConnector1">
                    <a:avLst/>
                  </a:prstGeom>
                  <a:ln w="76200">
                    <a:solidFill>
                      <a:srgbClr val="00206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Arrow Connector 151">
                    <a:extLst>
                      <a:ext uri="{FF2B5EF4-FFF2-40B4-BE49-F238E27FC236}">
                        <a16:creationId xmlns:a16="http://schemas.microsoft.com/office/drawing/2014/main" id="{936C78DE-DB7F-4DCE-6820-5EB61A4953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32918" y="3781508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FD0AA49E-B6DF-F232-210A-8AF68AD5B938}"/>
                  </a:ext>
                </a:extLst>
              </p:cNvPr>
              <p:cNvSpPr/>
              <p:nvPr/>
            </p:nvSpPr>
            <p:spPr>
              <a:xfrm>
                <a:off x="8891493" y="1772198"/>
                <a:ext cx="593198" cy="593198"/>
              </a:xfrm>
              <a:prstGeom prst="arc">
                <a:avLst>
                  <a:gd name="adj1" fmla="val 12145452"/>
                  <a:gd name="adj2" fmla="val 9475692"/>
                </a:avLst>
              </a:prstGeom>
              <a:ln w="381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7EB011F-432C-2F19-97F4-AC4F4948561E}"/>
                </a:ext>
              </a:extLst>
            </p:cNvPr>
            <p:cNvGrpSpPr/>
            <p:nvPr/>
          </p:nvGrpSpPr>
          <p:grpSpPr>
            <a:xfrm>
              <a:off x="3173835" y="1656102"/>
              <a:ext cx="636445" cy="1585842"/>
              <a:chOff x="8603118" y="3479436"/>
              <a:chExt cx="717378" cy="1787505"/>
            </a:xfrm>
          </p:grpSpPr>
          <p:sp>
            <p:nvSpPr>
              <p:cNvPr id="138" name="Parallelogram 137">
                <a:extLst>
                  <a:ext uri="{FF2B5EF4-FFF2-40B4-BE49-F238E27FC236}">
                    <a16:creationId xmlns:a16="http://schemas.microsoft.com/office/drawing/2014/main" id="{F936403B-7AA8-C412-0A6B-6DA5093B5DBD}"/>
                  </a:ext>
                </a:extLst>
              </p:cNvPr>
              <p:cNvSpPr/>
              <p:nvPr/>
            </p:nvSpPr>
            <p:spPr>
              <a:xfrm rot="5400000" flipH="1">
                <a:off x="8078788" y="4078157"/>
                <a:ext cx="1787505" cy="590063"/>
              </a:xfrm>
              <a:prstGeom prst="parallelogram">
                <a:avLst>
                  <a:gd name="adj" fmla="val 12287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CC7CAC4E-A048-E048-F901-5BA67838968F}"/>
                  </a:ext>
                </a:extLst>
              </p:cNvPr>
              <p:cNvGrpSpPr/>
              <p:nvPr/>
            </p:nvGrpSpPr>
            <p:grpSpPr>
              <a:xfrm>
                <a:off x="8603118" y="3479437"/>
                <a:ext cx="662036" cy="1099634"/>
                <a:chOff x="8603118" y="3479437"/>
                <a:chExt cx="662036" cy="1099634"/>
              </a:xfrm>
            </p:grpSpPr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D7B1898F-418A-61CE-82C4-E2B265773E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65154" y="3481213"/>
                  <a:ext cx="0" cy="1097858"/>
                </a:xfrm>
                <a:prstGeom prst="straightConnector1">
                  <a:avLst/>
                </a:prstGeom>
                <a:ln w="762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2A7513B0-9069-C822-5325-12F8C2808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03118" y="3479437"/>
                  <a:ext cx="636469" cy="748093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E77A93CD-7645-E104-33FB-F86D1DAA52FF}"/>
                  </a:ext>
                </a:extLst>
              </p:cNvPr>
              <p:cNvGrpSpPr/>
              <p:nvPr/>
            </p:nvGrpSpPr>
            <p:grpSpPr>
              <a:xfrm rot="10800000">
                <a:off x="8677510" y="4149979"/>
                <a:ext cx="642986" cy="1099634"/>
                <a:chOff x="8622168" y="3479437"/>
                <a:chExt cx="642986" cy="1099634"/>
              </a:xfrm>
            </p:grpSpPr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C1DEEFE0-DCF5-A68F-BE63-3B188982F0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65154" y="3481213"/>
                  <a:ext cx="0" cy="1097858"/>
                </a:xfrm>
                <a:prstGeom prst="straightConnector1">
                  <a:avLst/>
                </a:prstGeom>
                <a:ln w="76200">
                  <a:solidFill>
                    <a:srgbClr val="00206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B505B1F6-2C33-120B-75F5-5A05A376A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22168" y="3479437"/>
                  <a:ext cx="636469" cy="748093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63A937B3-6C21-883B-1155-00C12A4F4936}"/>
                  </a:ext>
                </a:extLst>
              </p:cNvPr>
              <p:cNvSpPr/>
              <p:nvPr/>
            </p:nvSpPr>
            <p:spPr>
              <a:xfrm>
                <a:off x="8832316" y="4054416"/>
                <a:ext cx="310047" cy="593198"/>
              </a:xfrm>
              <a:prstGeom prst="arc">
                <a:avLst>
                  <a:gd name="adj1" fmla="val 12145452"/>
                  <a:gd name="adj2" fmla="val 9475692"/>
                </a:avLst>
              </a:prstGeom>
              <a:ln w="381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F206465-1DB0-2893-9372-C6C23E6B3ECC}"/>
                </a:ext>
              </a:extLst>
            </p:cNvPr>
            <p:cNvGrpSpPr/>
            <p:nvPr/>
          </p:nvGrpSpPr>
          <p:grpSpPr>
            <a:xfrm>
              <a:off x="4503856" y="2224441"/>
              <a:ext cx="1630210" cy="690250"/>
              <a:chOff x="7607572" y="294680"/>
              <a:chExt cx="1837514" cy="778025"/>
            </a:xfrm>
          </p:grpSpPr>
          <p:sp>
            <p:nvSpPr>
              <p:cNvPr id="129" name="Parallelogram 128">
                <a:extLst>
                  <a:ext uri="{FF2B5EF4-FFF2-40B4-BE49-F238E27FC236}">
                    <a16:creationId xmlns:a16="http://schemas.microsoft.com/office/drawing/2014/main" id="{AEB100D3-C11B-F15C-4139-EA32D4C37DF8}"/>
                  </a:ext>
                </a:extLst>
              </p:cNvPr>
              <p:cNvSpPr/>
              <p:nvPr/>
            </p:nvSpPr>
            <p:spPr>
              <a:xfrm>
                <a:off x="7607572" y="370293"/>
                <a:ext cx="1787506" cy="672214"/>
              </a:xfrm>
              <a:prstGeom prst="parallelogram">
                <a:avLst>
                  <a:gd name="adj" fmla="val 85745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87EC2641-3471-3785-2D56-9D3B8B5C2DAC}"/>
                  </a:ext>
                </a:extLst>
              </p:cNvPr>
              <p:cNvGrpSpPr/>
              <p:nvPr/>
            </p:nvGrpSpPr>
            <p:grpSpPr>
              <a:xfrm>
                <a:off x="7627702" y="294680"/>
                <a:ext cx="1817384" cy="778025"/>
                <a:chOff x="7745920" y="1673870"/>
                <a:chExt cx="1817384" cy="778025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5E080C18-F130-51E4-04B3-C9F11BFF0189}"/>
                    </a:ext>
                  </a:extLst>
                </p:cNvPr>
                <p:cNvGrpSpPr/>
                <p:nvPr/>
              </p:nvGrpSpPr>
              <p:grpSpPr>
                <a:xfrm>
                  <a:off x="7745920" y="1703802"/>
                  <a:ext cx="1248777" cy="748093"/>
                  <a:chOff x="7745920" y="1703802"/>
                  <a:chExt cx="1248777" cy="748093"/>
                </a:xfrm>
              </p:grpSpPr>
              <p:cxnSp>
                <p:nvCxnSpPr>
                  <p:cNvPr id="136" name="Straight Arrow Connector 135">
                    <a:extLst>
                      <a:ext uri="{FF2B5EF4-FFF2-40B4-BE49-F238E27FC236}">
                        <a16:creationId xmlns:a16="http://schemas.microsoft.com/office/drawing/2014/main" id="{6382DB2E-3A01-D590-C5A1-602DF5FA10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745920" y="1703802"/>
                    <a:ext cx="636469" cy="748093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>
                    <a:extLst>
                      <a:ext uri="{FF2B5EF4-FFF2-40B4-BE49-F238E27FC236}">
                        <a16:creationId xmlns:a16="http://schemas.microsoft.com/office/drawing/2014/main" id="{5F708D04-2D24-F083-884F-FEAE8729A1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04436" y="2415138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74E1CA3E-6A55-25D0-53CE-94B0130E145A}"/>
                    </a:ext>
                  </a:extLst>
                </p:cNvPr>
                <p:cNvGrpSpPr/>
                <p:nvPr/>
              </p:nvGrpSpPr>
              <p:grpSpPr>
                <a:xfrm rot="10800000">
                  <a:off x="8316554" y="1673870"/>
                  <a:ext cx="1246750" cy="748093"/>
                  <a:chOff x="7682893" y="1755761"/>
                  <a:chExt cx="1246750" cy="748093"/>
                </a:xfrm>
              </p:grpSpPr>
              <p:cxnSp>
                <p:nvCxnSpPr>
                  <p:cNvPr id="134" name="Straight Arrow Connector 133">
                    <a:extLst>
                      <a:ext uri="{FF2B5EF4-FFF2-40B4-BE49-F238E27FC236}">
                        <a16:creationId xmlns:a16="http://schemas.microsoft.com/office/drawing/2014/main" id="{85CA9B18-13BB-E29C-E210-2F53B9CD05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82893" y="1755761"/>
                    <a:ext cx="636469" cy="748093"/>
                  </a:xfrm>
                  <a:prstGeom prst="straightConnector1">
                    <a:avLst/>
                  </a:prstGeom>
                  <a:ln w="76200">
                    <a:solidFill>
                      <a:srgbClr val="C00000"/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>
                    <a:extLst>
                      <a:ext uri="{FF2B5EF4-FFF2-40B4-BE49-F238E27FC236}">
                        <a16:creationId xmlns:a16="http://schemas.microsoft.com/office/drawing/2014/main" id="{DCC9914B-B0DA-7D16-5929-88BFF0A14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739382" y="2451637"/>
                    <a:ext cx="1190261" cy="0"/>
                  </a:xfrm>
                  <a:prstGeom prst="straightConnector1">
                    <a:avLst/>
                  </a:prstGeom>
                  <a:ln w="76200">
                    <a:solidFill>
                      <a:schemeClr val="accent6">
                        <a:lumMod val="50000"/>
                      </a:schemeClr>
                    </a:solidFill>
                    <a:prstDash val="sysDot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09340191-25B3-2BB4-82B2-86E892AA7F44}"/>
                  </a:ext>
                </a:extLst>
              </p:cNvPr>
              <p:cNvSpPr/>
              <p:nvPr/>
            </p:nvSpPr>
            <p:spPr>
              <a:xfrm rot="16200000">
                <a:off x="8349675" y="415737"/>
                <a:ext cx="310047" cy="593198"/>
              </a:xfrm>
              <a:prstGeom prst="arc">
                <a:avLst>
                  <a:gd name="adj1" fmla="val 12815191"/>
                  <a:gd name="adj2" fmla="val 7915707"/>
                </a:avLst>
              </a:prstGeom>
              <a:ln w="381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CE9B4F0-7103-5DDD-78EF-52C6822FFF04}"/>
                </a:ext>
              </a:extLst>
            </p:cNvPr>
            <p:cNvSpPr txBox="1"/>
            <p:nvPr/>
          </p:nvSpPr>
          <p:spPr>
            <a:xfrm>
              <a:off x="6033845" y="2162303"/>
              <a:ext cx="25293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bivectors</a:t>
              </a:r>
            </a:p>
            <a:p>
              <a:pPr algn="ctr"/>
              <a:r>
                <a:rPr lang="en-CA" sz="2800" dirty="0"/>
                <a:t>(pseudovectors)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777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74">
        <p:fade/>
      </p:transition>
    </mc:Choice>
    <mc:Fallback xmlns="">
      <p:transition spd="med" advTm="120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/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/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/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/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/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/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/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/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/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/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/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/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/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/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/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/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/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FD57FF9-0642-F7ED-172A-6824A3F4102A}"/>
              </a:ext>
            </a:extLst>
          </p:cNvPr>
          <p:cNvSpPr txBox="1"/>
          <p:nvPr/>
        </p:nvSpPr>
        <p:spPr>
          <a:xfrm>
            <a:off x="4258500" y="34655"/>
            <a:ext cx="23167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err="1"/>
              <a:t>trivector</a:t>
            </a:r>
            <a:r>
              <a:rPr lang="en-GB" sz="3200" dirty="0"/>
              <a:t> </a:t>
            </a:r>
          </a:p>
          <a:p>
            <a:pPr algn="ctr"/>
            <a:r>
              <a:rPr lang="en-GB" sz="2800" dirty="0"/>
              <a:t>(pseudoscalar)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D2CB6-078D-8ABB-96C6-BA2F80FCC4D2}"/>
              </a:ext>
            </a:extLst>
          </p:cNvPr>
          <p:cNvSpPr txBox="1"/>
          <p:nvPr/>
        </p:nvSpPr>
        <p:spPr>
          <a:xfrm>
            <a:off x="6033845" y="2162303"/>
            <a:ext cx="2529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bivectors</a:t>
            </a:r>
          </a:p>
          <a:p>
            <a:pPr algn="ctr"/>
            <a:r>
              <a:rPr lang="en-CA" sz="2800" dirty="0"/>
              <a:t>(pseudovectors)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7766DA-71AB-A703-7220-5A645CCE4596}"/>
              </a:ext>
            </a:extLst>
          </p:cNvPr>
          <p:cNvSpPr txBox="1"/>
          <p:nvPr/>
        </p:nvSpPr>
        <p:spPr>
          <a:xfrm>
            <a:off x="4156790" y="5904467"/>
            <a:ext cx="1146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scalar</a:t>
            </a:r>
            <a:endParaRPr lang="en-CA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C0B5F-F6AD-A172-6807-83889F18ADA0}"/>
              </a:ext>
            </a:extLst>
          </p:cNvPr>
          <p:cNvSpPr txBox="1"/>
          <p:nvPr/>
        </p:nvSpPr>
        <p:spPr>
          <a:xfrm>
            <a:off x="5805198" y="4402003"/>
            <a:ext cx="1389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vectors</a:t>
            </a:r>
            <a:endParaRPr lang="en-CA" sz="3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1903D14-6270-5890-6F67-F4279FB591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20999" y="5816699"/>
              <a:ext cx="2" cy="2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1903D14-6270-5890-6F67-F4279FB591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20999" y="581669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821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885">
        <p:fade/>
      </p:transition>
    </mc:Choice>
    <mc:Fallback xmlns="">
      <p:transition spd="med" advTm="388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F3C891-B1AD-6E98-4A55-D8B583A2FD38}"/>
                  </a:ext>
                </a:extLst>
              </p:cNvPr>
              <p:cNvSpPr txBox="1"/>
              <p:nvPr/>
            </p:nvSpPr>
            <p:spPr>
              <a:xfrm>
                <a:off x="208728" y="5290644"/>
                <a:ext cx="5417240" cy="1468351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𝑖𝑏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F3C891-B1AD-6E98-4A55-D8B583A2F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28" y="5290644"/>
                <a:ext cx="5417240" cy="1468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DDBE9A64-1A99-B6E4-6BCB-47C2D3220D86}"/>
              </a:ext>
            </a:extLst>
          </p:cNvPr>
          <p:cNvGrpSpPr/>
          <p:nvPr/>
        </p:nvGrpSpPr>
        <p:grpSpPr>
          <a:xfrm>
            <a:off x="224240" y="3259"/>
            <a:ext cx="11682390" cy="1567919"/>
            <a:chOff x="224240" y="3259"/>
            <a:chExt cx="11682390" cy="156791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3439CD2-D9AF-BEBF-5C4C-14D6C3E13582}"/>
                </a:ext>
              </a:extLst>
            </p:cNvPr>
            <p:cNvGrpSpPr/>
            <p:nvPr/>
          </p:nvGrpSpPr>
          <p:grpSpPr>
            <a:xfrm>
              <a:off x="1153059" y="3259"/>
              <a:ext cx="1546522" cy="1567919"/>
              <a:chOff x="2641816" y="5042018"/>
              <a:chExt cx="1546522" cy="15679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469644E-0CF8-6EF6-4AC8-8822B997443E}"/>
                      </a:ext>
                    </a:extLst>
                  </p:cNvPr>
                  <p:cNvSpPr txBox="1"/>
                  <p:nvPr/>
                </p:nvSpPr>
                <p:spPr>
                  <a:xfrm>
                    <a:off x="3178887" y="6025162"/>
                    <a:ext cx="50526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469644E-0CF8-6EF6-4AC8-8822B99744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8887" y="6025162"/>
                    <a:ext cx="505267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8E1BA7A-0EEB-55A2-2EDC-0EA0482A532E}"/>
                      </a:ext>
                    </a:extLst>
                  </p:cNvPr>
                  <p:cNvSpPr txBox="1"/>
                  <p:nvPr/>
                </p:nvSpPr>
                <p:spPr>
                  <a:xfrm>
                    <a:off x="2641816" y="5042018"/>
                    <a:ext cx="1546522" cy="1118768"/>
                  </a:xfrm>
                  <a:prstGeom prst="rect">
                    <a:avLst/>
                  </a:prstGeom>
                  <a:solidFill>
                    <a:schemeClr val="bg1">
                      <a:alpha val="67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8E1BA7A-0EEB-55A2-2EDC-0EA0482A53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1816" y="5042018"/>
                    <a:ext cx="1546522" cy="111876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6553A91-8CC6-C6EB-F552-ADA0F9F4F308}"/>
                </a:ext>
              </a:extLst>
            </p:cNvPr>
            <p:cNvGrpSpPr/>
            <p:nvPr/>
          </p:nvGrpSpPr>
          <p:grpSpPr>
            <a:xfrm>
              <a:off x="4113188" y="43342"/>
              <a:ext cx="1512780" cy="1343414"/>
              <a:chOff x="880896" y="3594772"/>
              <a:chExt cx="1512780" cy="13434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F87829B-AF01-E994-6920-313E818750E3}"/>
                      </a:ext>
                    </a:extLst>
                  </p:cNvPr>
                  <p:cNvSpPr txBox="1"/>
                  <p:nvPr/>
                </p:nvSpPr>
                <p:spPr>
                  <a:xfrm>
                    <a:off x="1322161" y="4384188"/>
                    <a:ext cx="6580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3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F87829B-AF01-E994-6920-313E818750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2161" y="4384188"/>
                    <a:ext cx="658015" cy="5539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31BF8B-891F-305C-6666-BF7B11A66DC4}"/>
                      </a:ext>
                    </a:extLst>
                  </p:cNvPr>
                  <p:cNvSpPr txBox="1"/>
                  <p:nvPr/>
                </p:nvSpPr>
                <p:spPr>
                  <a:xfrm>
                    <a:off x="880896" y="3594772"/>
                    <a:ext cx="1512780" cy="1016112"/>
                  </a:xfrm>
                  <a:prstGeom prst="rect">
                    <a:avLst/>
                  </a:prstGeom>
                  <a:solidFill>
                    <a:schemeClr val="bg1">
                      <a:alpha val="67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231BF8B-891F-305C-6666-BF7B11A66D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896" y="3594772"/>
                    <a:ext cx="1512780" cy="10161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C5617A6-659F-B9FB-98D9-12A5E24F962A}"/>
                </a:ext>
              </a:extLst>
            </p:cNvPr>
            <p:cNvGrpSpPr/>
            <p:nvPr/>
          </p:nvGrpSpPr>
          <p:grpSpPr>
            <a:xfrm>
              <a:off x="7015557" y="41359"/>
              <a:ext cx="1714161" cy="1381817"/>
              <a:chOff x="2609336" y="3592789"/>
              <a:chExt cx="1714161" cy="13818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4468CC9-630B-5A3F-6E03-2132B8D5F75A}"/>
                      </a:ext>
                    </a:extLst>
                  </p:cNvPr>
                  <p:cNvSpPr txBox="1"/>
                  <p:nvPr/>
                </p:nvSpPr>
                <p:spPr>
                  <a:xfrm>
                    <a:off x="2609336" y="3592789"/>
                    <a:ext cx="1714161" cy="1016112"/>
                  </a:xfrm>
                  <a:prstGeom prst="rect">
                    <a:avLst/>
                  </a:prstGeom>
                  <a:solidFill>
                    <a:schemeClr val="bg1">
                      <a:alpha val="67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4468CC9-630B-5A3F-6E03-2132B8D5F7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9336" y="3592789"/>
                    <a:ext cx="1714161" cy="101611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1D497FB-E46A-73CB-1966-BA96DB56C8F0}"/>
                      </a:ext>
                    </a:extLst>
                  </p:cNvPr>
                  <p:cNvSpPr txBox="1"/>
                  <p:nvPr/>
                </p:nvSpPr>
                <p:spPr>
                  <a:xfrm>
                    <a:off x="3178887" y="4384188"/>
                    <a:ext cx="649930" cy="5904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3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1D497FB-E46A-73CB-1966-BA96DB56C8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8887" y="4384188"/>
                    <a:ext cx="649930" cy="59041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CCA4D8-9DB5-32F3-81EA-AE48DA58F2C7}"/>
                </a:ext>
              </a:extLst>
            </p:cNvPr>
            <p:cNvGrpSpPr/>
            <p:nvPr/>
          </p:nvGrpSpPr>
          <p:grpSpPr>
            <a:xfrm>
              <a:off x="10075597" y="46402"/>
              <a:ext cx="1831033" cy="1349033"/>
              <a:chOff x="4450564" y="3597832"/>
              <a:chExt cx="1831033" cy="1349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42C01B0-FF5C-89B7-DE54-CEC873F2F23C}"/>
                      </a:ext>
                    </a:extLst>
                  </p:cNvPr>
                  <p:cNvSpPr txBox="1"/>
                  <p:nvPr/>
                </p:nvSpPr>
                <p:spPr>
                  <a:xfrm>
                    <a:off x="4450564" y="3597832"/>
                    <a:ext cx="1831033" cy="1016112"/>
                  </a:xfrm>
                  <a:prstGeom prst="rect">
                    <a:avLst/>
                  </a:prstGeom>
                  <a:solidFill>
                    <a:schemeClr val="bg1">
                      <a:alpha val="67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42C01B0-FF5C-89B7-DE54-CEC873F2F2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0564" y="3597832"/>
                    <a:ext cx="1831033" cy="101611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3F763DC-0FA4-D44C-44C8-4BACF7684D89}"/>
                      </a:ext>
                    </a:extLst>
                  </p:cNvPr>
                  <p:cNvSpPr txBox="1"/>
                  <p:nvPr/>
                </p:nvSpPr>
                <p:spPr>
                  <a:xfrm>
                    <a:off x="4898354" y="4392867"/>
                    <a:ext cx="6580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3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3F763DC-0FA4-D44C-44C8-4BACF7684D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8354" y="4392867"/>
                    <a:ext cx="658015" cy="55399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5B2FCE5-E214-2515-609B-0DCB907A6B4A}"/>
                    </a:ext>
                  </a:extLst>
                </p:cNvPr>
                <p:cNvSpPr txBox="1"/>
                <p:nvPr/>
              </p:nvSpPr>
              <p:spPr>
                <a:xfrm>
                  <a:off x="3234906" y="271399"/>
                  <a:ext cx="1009451" cy="76944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5B2FCE5-E214-2515-609B-0DCB907A6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4906" y="271399"/>
                  <a:ext cx="1009451" cy="76944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F25910B-1097-461E-C42D-EBC6D27017FA}"/>
                    </a:ext>
                  </a:extLst>
                </p:cNvPr>
                <p:cNvSpPr txBox="1"/>
                <p:nvPr/>
              </p:nvSpPr>
              <p:spPr>
                <a:xfrm>
                  <a:off x="6134973" y="257029"/>
                  <a:ext cx="1009451" cy="76944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F25910B-1097-461E-C42D-EBC6D2701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4973" y="257029"/>
                  <a:ext cx="1009451" cy="7694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C5DCE3B-D09A-43B4-1A8D-B102EA228F19}"/>
                    </a:ext>
                  </a:extLst>
                </p:cNvPr>
                <p:cNvSpPr txBox="1"/>
                <p:nvPr/>
              </p:nvSpPr>
              <p:spPr>
                <a:xfrm>
                  <a:off x="9226330" y="257029"/>
                  <a:ext cx="1009451" cy="76944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C5DCE3B-D09A-43B4-1A8D-B102EA228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330" y="257029"/>
                  <a:ext cx="1009451" cy="7694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607DF8C-8EE8-BD6D-BB95-08A1A5AB1858}"/>
                    </a:ext>
                  </a:extLst>
                </p:cNvPr>
                <p:cNvSpPr txBox="1"/>
                <p:nvPr/>
              </p:nvSpPr>
              <p:spPr>
                <a:xfrm>
                  <a:off x="224240" y="271399"/>
                  <a:ext cx="1009451" cy="76944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607DF8C-8EE8-BD6D-BB95-08A1A5AB1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240" y="271399"/>
                  <a:ext cx="1009451" cy="76944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89BE64-3EF1-B059-BAC4-536A326FDE20}"/>
              </a:ext>
            </a:extLst>
          </p:cNvPr>
          <p:cNvGrpSpPr/>
          <p:nvPr/>
        </p:nvGrpSpPr>
        <p:grpSpPr>
          <a:xfrm>
            <a:off x="224239" y="1683727"/>
            <a:ext cx="11728214" cy="1484257"/>
            <a:chOff x="224239" y="1683727"/>
            <a:chExt cx="11728214" cy="148425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F4725E4-E906-21CC-814F-93D331C4671D}"/>
                </a:ext>
              </a:extLst>
            </p:cNvPr>
            <p:cNvGrpSpPr/>
            <p:nvPr/>
          </p:nvGrpSpPr>
          <p:grpSpPr>
            <a:xfrm>
              <a:off x="963051" y="1695278"/>
              <a:ext cx="1963166" cy="1426190"/>
              <a:chOff x="604601" y="1916192"/>
              <a:chExt cx="1963166" cy="14261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791B083-9C73-9120-BD75-7E92026F83FD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01" y="2785178"/>
                    <a:ext cx="1963166" cy="557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7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GB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27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791B083-9C73-9120-BD75-7E92026F83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01" y="2785178"/>
                    <a:ext cx="1963166" cy="5572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762D87A-10DB-DAD9-22FB-16B3B599AD9B}"/>
                      </a:ext>
                    </a:extLst>
                  </p:cNvPr>
                  <p:cNvSpPr txBox="1"/>
                  <p:nvPr/>
                </p:nvSpPr>
                <p:spPr>
                  <a:xfrm>
                    <a:off x="880896" y="1916192"/>
                    <a:ext cx="1512780" cy="1016112"/>
                  </a:xfrm>
                  <a:prstGeom prst="rect">
                    <a:avLst/>
                  </a:prstGeom>
                  <a:solidFill>
                    <a:schemeClr val="bg1">
                      <a:alpha val="67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762D87A-10DB-DAD9-22FB-16B3B599AD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896" y="1916192"/>
                    <a:ext cx="1512780" cy="101611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9406C96-C972-EA8F-B9E1-61E3EAF8DDBC}"/>
                </a:ext>
              </a:extLst>
            </p:cNvPr>
            <p:cNvGrpSpPr/>
            <p:nvPr/>
          </p:nvGrpSpPr>
          <p:grpSpPr>
            <a:xfrm>
              <a:off x="9989287" y="1683727"/>
              <a:ext cx="1963166" cy="1484257"/>
              <a:chOff x="2466832" y="121237"/>
              <a:chExt cx="1963166" cy="14842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7BFB789-5D8F-5CE5-FAC9-76F649821B46}"/>
                      </a:ext>
                    </a:extLst>
                  </p:cNvPr>
                  <p:cNvSpPr txBox="1"/>
                  <p:nvPr/>
                </p:nvSpPr>
                <p:spPr>
                  <a:xfrm>
                    <a:off x="2466832" y="1048290"/>
                    <a:ext cx="1963166" cy="5572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7BFB789-5D8F-5CE5-FAC9-76F649821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6832" y="1048290"/>
                    <a:ext cx="1963166" cy="5572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287BE3E-7663-3862-32B4-E491A6581ED0}"/>
                      </a:ext>
                    </a:extLst>
                  </p:cNvPr>
                  <p:cNvSpPr txBox="1"/>
                  <p:nvPr/>
                </p:nvSpPr>
                <p:spPr>
                  <a:xfrm>
                    <a:off x="2639210" y="121237"/>
                    <a:ext cx="1546522" cy="1118768"/>
                  </a:xfrm>
                  <a:prstGeom prst="rect">
                    <a:avLst/>
                  </a:prstGeom>
                  <a:solidFill>
                    <a:schemeClr val="bg1">
                      <a:alpha val="67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287BE3E-7663-3862-32B4-E491A6581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9210" y="121237"/>
                    <a:ext cx="1546522" cy="111876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07F5FFD-3A2A-99EE-B308-07301E00E016}"/>
                </a:ext>
              </a:extLst>
            </p:cNvPr>
            <p:cNvGrpSpPr/>
            <p:nvPr/>
          </p:nvGrpSpPr>
          <p:grpSpPr>
            <a:xfrm>
              <a:off x="6954550" y="1717939"/>
              <a:ext cx="1911046" cy="1407043"/>
              <a:chOff x="4370551" y="1919252"/>
              <a:chExt cx="1911046" cy="14070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1B43115-5A44-12CF-96DE-3C4A2203960E}"/>
                      </a:ext>
                    </a:extLst>
                  </p:cNvPr>
                  <p:cNvSpPr txBox="1"/>
                  <p:nvPr/>
                </p:nvSpPr>
                <p:spPr>
                  <a:xfrm>
                    <a:off x="4450564" y="1919252"/>
                    <a:ext cx="1831033" cy="1016112"/>
                  </a:xfrm>
                  <a:prstGeom prst="rect">
                    <a:avLst/>
                  </a:prstGeom>
                  <a:solidFill>
                    <a:schemeClr val="bg1">
                      <a:alpha val="67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1B43115-5A44-12CF-96DE-3C4A220396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0564" y="1919252"/>
                    <a:ext cx="1831033" cy="101611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39E2101-81B2-0C46-A6E5-F9127E33121E}"/>
                      </a:ext>
                    </a:extLst>
                  </p:cNvPr>
                  <p:cNvSpPr txBox="1"/>
                  <p:nvPr/>
                </p:nvSpPr>
                <p:spPr>
                  <a:xfrm>
                    <a:off x="4370551" y="2785634"/>
                    <a:ext cx="1895071" cy="5406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7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7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7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7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7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7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7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GB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27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139E2101-81B2-0C46-A6E5-F9127E3312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0551" y="2785634"/>
                    <a:ext cx="1895071" cy="54066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5E487BB-5E79-1770-6286-63584308B7A2}"/>
                </a:ext>
              </a:extLst>
            </p:cNvPr>
            <p:cNvGrpSpPr/>
            <p:nvPr/>
          </p:nvGrpSpPr>
          <p:grpSpPr>
            <a:xfrm>
              <a:off x="3903774" y="1707769"/>
              <a:ext cx="1869743" cy="1428764"/>
              <a:chOff x="2484833" y="1914209"/>
              <a:chExt cx="1869743" cy="14287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80D0F98-E99A-47C5-C8DA-B96591D2A18C}"/>
                      </a:ext>
                    </a:extLst>
                  </p:cNvPr>
                  <p:cNvSpPr txBox="1"/>
                  <p:nvPr/>
                </p:nvSpPr>
                <p:spPr>
                  <a:xfrm>
                    <a:off x="2597422" y="1914209"/>
                    <a:ext cx="1714161" cy="1016112"/>
                  </a:xfrm>
                  <a:prstGeom prst="rect">
                    <a:avLst/>
                  </a:prstGeom>
                  <a:solidFill>
                    <a:schemeClr val="bg1">
                      <a:alpha val="67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80D0F98-E99A-47C5-C8DA-B96591D2A1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7422" y="1914209"/>
                    <a:ext cx="1714161" cy="101611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95E2CD93-C2C5-8D24-B36D-EC2C6A57DE93}"/>
                      </a:ext>
                    </a:extLst>
                  </p:cNvPr>
                  <p:cNvSpPr txBox="1"/>
                  <p:nvPr/>
                </p:nvSpPr>
                <p:spPr>
                  <a:xfrm>
                    <a:off x="2484833" y="2785769"/>
                    <a:ext cx="1869743" cy="5572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70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7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7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7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7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7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7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GB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7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27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95E2CD93-C2C5-8D24-B36D-EC2C6A57DE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4833" y="2785769"/>
                    <a:ext cx="1869743" cy="55720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DC4C61B-BB11-34FB-2352-EE79A298FFB9}"/>
                    </a:ext>
                  </a:extLst>
                </p:cNvPr>
                <p:cNvSpPr txBox="1"/>
                <p:nvPr/>
              </p:nvSpPr>
              <p:spPr>
                <a:xfrm>
                  <a:off x="3215171" y="1898686"/>
                  <a:ext cx="1009451" cy="76944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DC4C61B-BB11-34FB-2352-EE79A298FF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171" y="1898686"/>
                  <a:ext cx="1009451" cy="76944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2A8F8E2-4484-F6B9-88C8-7535215F1188}"/>
                    </a:ext>
                  </a:extLst>
                </p:cNvPr>
                <p:cNvSpPr txBox="1"/>
                <p:nvPr/>
              </p:nvSpPr>
              <p:spPr>
                <a:xfrm>
                  <a:off x="6125730" y="1907983"/>
                  <a:ext cx="1009451" cy="76944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2A8F8E2-4484-F6B9-88C8-7535215F1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730" y="1907983"/>
                  <a:ext cx="1009451" cy="76944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C104D2E-ADFA-6C78-EC48-2A4027D7A6F3}"/>
                    </a:ext>
                  </a:extLst>
                </p:cNvPr>
                <p:cNvSpPr txBox="1"/>
                <p:nvPr/>
              </p:nvSpPr>
              <p:spPr>
                <a:xfrm>
                  <a:off x="9226329" y="1907983"/>
                  <a:ext cx="1009451" cy="76944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C104D2E-ADFA-6C78-EC48-2A4027D7A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329" y="1907983"/>
                  <a:ext cx="1009451" cy="76944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EEA66A3-AD9B-F034-8FD8-6727049E4672}"/>
                    </a:ext>
                  </a:extLst>
                </p:cNvPr>
                <p:cNvSpPr txBox="1"/>
                <p:nvPr/>
              </p:nvSpPr>
              <p:spPr>
                <a:xfrm>
                  <a:off x="224239" y="1902894"/>
                  <a:ext cx="1009451" cy="76944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EEA66A3-AD9B-F034-8FD8-6727049E4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239" y="1902894"/>
                  <a:ext cx="1009451" cy="76944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959322-F796-D25D-F99F-11542B936CC7}"/>
                  </a:ext>
                </a:extLst>
              </p:cNvPr>
              <p:cNvSpPr txBox="1"/>
              <p:nvPr/>
            </p:nvSpPr>
            <p:spPr>
              <a:xfrm>
                <a:off x="233619" y="3491047"/>
                <a:ext cx="11764608" cy="140019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959322-F796-D25D-F99F-11542B936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19" y="3491047"/>
                <a:ext cx="11764608" cy="140019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59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032">
        <p:fade/>
      </p:transition>
    </mc:Choice>
    <mc:Fallback xmlns="">
      <p:transition spd="med" advTm="210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/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/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/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/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/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/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/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/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/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/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/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/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/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/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/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/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/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3C9E4E-21AD-5774-F60F-8526A81218BC}"/>
                  </a:ext>
                </a:extLst>
              </p:cNvPr>
              <p:cNvSpPr txBox="1"/>
              <p:nvPr/>
            </p:nvSpPr>
            <p:spPr>
              <a:xfrm>
                <a:off x="8473502" y="4052192"/>
                <a:ext cx="3141609" cy="2558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3C9E4E-21AD-5774-F60F-8526A8121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502" y="4052192"/>
                <a:ext cx="3141609" cy="255800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FD57FF9-0642-F7ED-172A-6824A3F4102A}"/>
              </a:ext>
            </a:extLst>
          </p:cNvPr>
          <p:cNvSpPr txBox="1"/>
          <p:nvPr/>
        </p:nvSpPr>
        <p:spPr>
          <a:xfrm>
            <a:off x="4258500" y="34655"/>
            <a:ext cx="23167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err="1"/>
              <a:t>trivector</a:t>
            </a:r>
            <a:r>
              <a:rPr lang="en-GB" sz="3200" dirty="0"/>
              <a:t> </a:t>
            </a:r>
          </a:p>
          <a:p>
            <a:pPr algn="ctr"/>
            <a:r>
              <a:rPr lang="en-GB" sz="2800" dirty="0"/>
              <a:t>(pseudoscalar)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D2CB6-078D-8ABB-96C6-BA2F80FCC4D2}"/>
              </a:ext>
            </a:extLst>
          </p:cNvPr>
          <p:cNvSpPr txBox="1"/>
          <p:nvPr/>
        </p:nvSpPr>
        <p:spPr>
          <a:xfrm>
            <a:off x="6033845" y="2162303"/>
            <a:ext cx="2529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bivectors</a:t>
            </a:r>
          </a:p>
          <a:p>
            <a:pPr algn="ctr"/>
            <a:r>
              <a:rPr lang="en-CA" sz="2800" dirty="0"/>
              <a:t>(pseudovectors)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00293B-1A52-9735-41F3-E4EF26B4E14E}"/>
              </a:ext>
            </a:extLst>
          </p:cNvPr>
          <p:cNvGrpSpPr/>
          <p:nvPr/>
        </p:nvGrpSpPr>
        <p:grpSpPr>
          <a:xfrm>
            <a:off x="8500019" y="227170"/>
            <a:ext cx="3643356" cy="2558008"/>
            <a:chOff x="8500019" y="227170"/>
            <a:chExt cx="3643356" cy="25580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CE8E32-D5F2-760F-2EFE-FD9D084102E8}"/>
                    </a:ext>
                  </a:extLst>
                </p:cNvPr>
                <p:cNvSpPr txBox="1"/>
                <p:nvPr/>
              </p:nvSpPr>
              <p:spPr>
                <a:xfrm>
                  <a:off x="8500019" y="227170"/>
                  <a:ext cx="1758263" cy="25580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7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CE8E32-D5F2-760F-2EFE-FD9D08410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0019" y="227170"/>
                  <a:ext cx="1758263" cy="2558008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CB5DFE-3356-789C-D533-60AF5EB4B2A8}"/>
                </a:ext>
              </a:extLst>
            </p:cNvPr>
            <p:cNvSpPr txBox="1"/>
            <p:nvPr/>
          </p:nvSpPr>
          <p:spPr>
            <a:xfrm>
              <a:off x="10147315" y="392339"/>
              <a:ext cx="19960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/>
                <a:t>Pauli</a:t>
              </a:r>
            </a:p>
            <a:p>
              <a:pPr algn="ctr"/>
              <a:r>
                <a:rPr lang="en-GB" sz="5400" dirty="0"/>
                <a:t>Spinor</a:t>
              </a:r>
              <a:endParaRPr lang="en-GB" sz="48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37766DA-71AB-A703-7220-5A645CCE4596}"/>
              </a:ext>
            </a:extLst>
          </p:cNvPr>
          <p:cNvSpPr txBox="1"/>
          <p:nvPr/>
        </p:nvSpPr>
        <p:spPr>
          <a:xfrm>
            <a:off x="4156790" y="5904467"/>
            <a:ext cx="1146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scalar</a:t>
            </a:r>
            <a:endParaRPr lang="en-CA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C0B5F-F6AD-A172-6807-83889F18ADA0}"/>
              </a:ext>
            </a:extLst>
          </p:cNvPr>
          <p:cNvSpPr txBox="1"/>
          <p:nvPr/>
        </p:nvSpPr>
        <p:spPr>
          <a:xfrm>
            <a:off x="5805198" y="4402003"/>
            <a:ext cx="1389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vectors</a:t>
            </a:r>
            <a:endParaRPr lang="en-CA" sz="3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8E30100-9683-CDF8-0E90-F5E439DB63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03080" y="2791800"/>
              <a:ext cx="2694960" cy="3968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8E30100-9683-CDF8-0E90-F5E439DB63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93720" y="2782440"/>
                <a:ext cx="2713680" cy="3987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3808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679">
        <p:fade/>
      </p:transition>
    </mc:Choice>
    <mc:Fallback xmlns="">
      <p:transition spd="med" advTm="27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6BF137-4D4D-D56E-1B23-B197F915D8E9}"/>
              </a:ext>
            </a:extLst>
          </p:cNvPr>
          <p:cNvGrpSpPr/>
          <p:nvPr/>
        </p:nvGrpSpPr>
        <p:grpSpPr>
          <a:xfrm>
            <a:off x="3277350" y="1781079"/>
            <a:ext cx="2240798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93165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77350" y="1781079"/>
                  <a:ext cx="2240798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979EAE-0CB3-3817-EAD0-BE9D7767100F}"/>
                </a:ext>
              </a:extLst>
            </p:cNvPr>
            <p:cNvSpPr txBox="1"/>
            <p:nvPr/>
          </p:nvSpPr>
          <p:spPr>
            <a:xfrm>
              <a:off x="5265049" y="2338873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6A43E8-268C-3F2E-E1DD-EA4160FF303B}"/>
                </a:ext>
              </a:extLst>
            </p:cNvPr>
            <p:cNvSpPr txBox="1"/>
            <p:nvPr/>
          </p:nvSpPr>
          <p:spPr>
            <a:xfrm>
              <a:off x="5143700" y="3522066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BB4D16-F7BF-7F64-04B7-74D5C56FA7C7}"/>
              </a:ext>
            </a:extLst>
          </p:cNvPr>
          <p:cNvGrpSpPr/>
          <p:nvPr/>
        </p:nvGrpSpPr>
        <p:grpSpPr>
          <a:xfrm>
            <a:off x="478925" y="2356953"/>
            <a:ext cx="7922125" cy="2223469"/>
            <a:chOff x="478925" y="2280753"/>
            <a:chExt cx="7922125" cy="222346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893EFE-7574-491B-ED3A-646797F4131D}"/>
                </a:ext>
              </a:extLst>
            </p:cNvPr>
            <p:cNvGrpSpPr/>
            <p:nvPr/>
          </p:nvGrpSpPr>
          <p:grpSpPr>
            <a:xfrm>
              <a:off x="4759194" y="2280753"/>
              <a:ext cx="3641856" cy="2223469"/>
              <a:chOff x="716950" y="2313527"/>
              <a:chExt cx="10083254" cy="2223469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A35A15C-F069-14EA-A7FD-325C727C1A59}"/>
                  </a:ext>
                </a:extLst>
              </p:cNvPr>
              <p:cNvSpPr/>
              <p:nvPr/>
            </p:nvSpPr>
            <p:spPr>
              <a:xfrm>
                <a:off x="716951" y="2313527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12958AD-EAA1-A247-F8DC-C5B4236F1C78}"/>
                  </a:ext>
                </a:extLst>
              </p:cNvPr>
              <p:cNvSpPr/>
              <p:nvPr/>
            </p:nvSpPr>
            <p:spPr>
              <a:xfrm flipV="1">
                <a:off x="716950" y="3429000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D0ADE7-C288-9908-D464-38B27FDA9C1A}"/>
                </a:ext>
              </a:extLst>
            </p:cNvPr>
            <p:cNvGrpSpPr/>
            <p:nvPr/>
          </p:nvGrpSpPr>
          <p:grpSpPr>
            <a:xfrm>
              <a:off x="478925" y="3388749"/>
              <a:ext cx="4393335" cy="2151"/>
              <a:chOff x="567155" y="3388749"/>
              <a:chExt cx="5674894" cy="2151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14E4DE4-1988-27DF-737C-99EC74E23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155" y="3390900"/>
                <a:ext cx="5446294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6CD643-6AF5-68A0-C489-F20D50079ED4}"/>
                  </a:ext>
                </a:extLst>
              </p:cNvPr>
              <p:cNvCxnSpPr/>
              <p:nvPr/>
            </p:nvCxnSpPr>
            <p:spPr>
              <a:xfrm>
                <a:off x="5911849" y="3388749"/>
                <a:ext cx="330200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5118060" y="3200918"/>
            <a:ext cx="332042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3106172" y="4618183"/>
            <a:ext cx="32509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8D2A0-F6E8-99A3-7091-64F5783E41D9}"/>
              </a:ext>
            </a:extLst>
          </p:cNvPr>
          <p:cNvSpPr txBox="1"/>
          <p:nvPr/>
        </p:nvSpPr>
        <p:spPr>
          <a:xfrm>
            <a:off x="95340" y="158522"/>
            <a:ext cx="46363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63442-E671-1CA7-DD97-1851AE01345D}"/>
              </a:ext>
            </a:extLst>
          </p:cNvPr>
          <p:cNvGrpSpPr/>
          <p:nvPr/>
        </p:nvGrpSpPr>
        <p:grpSpPr>
          <a:xfrm>
            <a:off x="69589" y="3670300"/>
            <a:ext cx="2750536" cy="3042981"/>
            <a:chOff x="38413" y="3594100"/>
            <a:chExt cx="3552882" cy="30429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F16548-2F6F-22C6-33D9-5856D58758BA}"/>
                </a:ext>
              </a:extLst>
            </p:cNvPr>
            <p:cNvSpPr txBox="1"/>
            <p:nvPr/>
          </p:nvSpPr>
          <p:spPr>
            <a:xfrm>
              <a:off x="38413" y="4267201"/>
              <a:ext cx="3552882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DE95132-9B55-7842-4C24-7746DED49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CAC31E-F8F7-740A-4D91-BE8273D71BE8}"/>
              </a:ext>
            </a:extLst>
          </p:cNvPr>
          <p:cNvGrpSpPr/>
          <p:nvPr/>
        </p:nvGrpSpPr>
        <p:grpSpPr>
          <a:xfrm>
            <a:off x="7427313" y="302093"/>
            <a:ext cx="4703133" cy="2371838"/>
            <a:chOff x="7427313" y="302093"/>
            <a:chExt cx="4703133" cy="237183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B86BCCA-2958-1B15-7B1B-FEFFAB31FB40}"/>
                </a:ext>
              </a:extLst>
            </p:cNvPr>
            <p:cNvGrpSpPr/>
            <p:nvPr/>
          </p:nvGrpSpPr>
          <p:grpSpPr>
            <a:xfrm>
              <a:off x="7427313" y="302093"/>
              <a:ext cx="2111839" cy="1956552"/>
              <a:chOff x="10690115" y="806601"/>
              <a:chExt cx="2111839" cy="19565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F744982-A3C5-A0E2-C42C-A125A2D4C499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204" y="1562824"/>
                    <a:ext cx="1891663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72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F744982-A3C5-A0E2-C42C-A125A2D4C4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204" y="1562824"/>
                    <a:ext cx="1891663" cy="12003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728A38-AEC5-0722-0EA6-B1E1572AD01D}"/>
                  </a:ext>
                </a:extLst>
              </p:cNvPr>
              <p:cNvSpPr txBox="1"/>
              <p:nvPr/>
            </p:nvSpPr>
            <p:spPr>
              <a:xfrm>
                <a:off x="10690115" y="806601"/>
                <a:ext cx="211183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“spin up” 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DE05377-2725-8054-F1F7-424130C341E3}"/>
                    </a:ext>
                  </a:extLst>
                </p:cNvPr>
                <p:cNvSpPr txBox="1"/>
                <p:nvPr/>
              </p:nvSpPr>
              <p:spPr>
                <a:xfrm>
                  <a:off x="9429065" y="528728"/>
                  <a:ext cx="2701381" cy="21452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DE05377-2725-8054-F1F7-424130C34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9065" y="528728"/>
                  <a:ext cx="2701381" cy="21452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3D25F5-9E77-84D6-5A96-84BC9AE39CD3}"/>
              </a:ext>
            </a:extLst>
          </p:cNvPr>
          <p:cNvGrpSpPr/>
          <p:nvPr/>
        </p:nvGrpSpPr>
        <p:grpSpPr>
          <a:xfrm>
            <a:off x="7089691" y="4032456"/>
            <a:ext cx="5040755" cy="2499146"/>
            <a:chOff x="7089691" y="4032456"/>
            <a:chExt cx="5040755" cy="249914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D689CA-5332-712B-F774-2547BC8B4788}"/>
                </a:ext>
              </a:extLst>
            </p:cNvPr>
            <p:cNvGrpSpPr/>
            <p:nvPr/>
          </p:nvGrpSpPr>
          <p:grpSpPr>
            <a:xfrm>
              <a:off x="7089691" y="4525079"/>
              <a:ext cx="2750536" cy="2006523"/>
              <a:chOff x="10370766" y="3881049"/>
              <a:chExt cx="2750536" cy="20065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D025DF7-699D-8844-E21A-BFECB81CF35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205" y="3881049"/>
                    <a:ext cx="1891662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7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D025DF7-699D-8844-E21A-BFECB81CF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205" y="3881049"/>
                    <a:ext cx="1891662" cy="120032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410C8D-95C8-5EB3-1A29-3A02255A16FF}"/>
                  </a:ext>
                </a:extLst>
              </p:cNvPr>
              <p:cNvSpPr txBox="1"/>
              <p:nvPr/>
            </p:nvSpPr>
            <p:spPr>
              <a:xfrm>
                <a:off x="10370766" y="5179686"/>
                <a:ext cx="27505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“spin down”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6CF402F-2F28-FF88-5EEF-73D339164E6F}"/>
                    </a:ext>
                  </a:extLst>
                </p:cNvPr>
                <p:cNvSpPr txBox="1"/>
                <p:nvPr/>
              </p:nvSpPr>
              <p:spPr>
                <a:xfrm>
                  <a:off x="9429065" y="4032456"/>
                  <a:ext cx="2701381" cy="21452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6CF402F-2F28-FF88-5EEF-73D339164E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9065" y="4032456"/>
                  <a:ext cx="2701381" cy="21452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3B43C12-B163-0E9F-D9B7-26B7E787DE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37200" y="586440"/>
              <a:ext cx="1267200" cy="5999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3B43C12-B163-0E9F-D9B7-26B7E787DE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27840" y="577080"/>
                <a:ext cx="1285920" cy="6017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6301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5"/>
    </mc:Choice>
    <mc:Fallback xmlns="">
      <p:transition spd="slow" advTm="14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/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/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/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/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/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/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/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/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/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/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/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/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/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/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/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/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/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FD57FF9-0642-F7ED-172A-6824A3F4102A}"/>
              </a:ext>
            </a:extLst>
          </p:cNvPr>
          <p:cNvSpPr txBox="1"/>
          <p:nvPr/>
        </p:nvSpPr>
        <p:spPr>
          <a:xfrm>
            <a:off x="4258500" y="34655"/>
            <a:ext cx="23167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err="1"/>
              <a:t>trivector</a:t>
            </a:r>
            <a:r>
              <a:rPr lang="en-GB" sz="3200" dirty="0"/>
              <a:t> </a:t>
            </a:r>
          </a:p>
          <a:p>
            <a:pPr algn="ctr"/>
            <a:r>
              <a:rPr lang="en-GB" sz="2800" dirty="0"/>
              <a:t>(pseudoscalar)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7D2CB6-078D-8ABB-96C6-BA2F80FCC4D2}"/>
              </a:ext>
            </a:extLst>
          </p:cNvPr>
          <p:cNvSpPr txBox="1"/>
          <p:nvPr/>
        </p:nvSpPr>
        <p:spPr>
          <a:xfrm>
            <a:off x="6033845" y="2162303"/>
            <a:ext cx="2529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bivectors</a:t>
            </a:r>
          </a:p>
          <a:p>
            <a:pPr algn="ctr"/>
            <a:r>
              <a:rPr lang="en-CA" sz="2800" dirty="0"/>
              <a:t>(pseudovectors)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00293B-1A52-9735-41F3-E4EF26B4E14E}"/>
              </a:ext>
            </a:extLst>
          </p:cNvPr>
          <p:cNvGrpSpPr/>
          <p:nvPr/>
        </p:nvGrpSpPr>
        <p:grpSpPr>
          <a:xfrm>
            <a:off x="8500019" y="227170"/>
            <a:ext cx="3643356" cy="2558008"/>
            <a:chOff x="8500019" y="227170"/>
            <a:chExt cx="3643356" cy="25580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CE8E32-D5F2-760F-2EFE-FD9D084102E8}"/>
                    </a:ext>
                  </a:extLst>
                </p:cNvPr>
                <p:cNvSpPr txBox="1"/>
                <p:nvPr/>
              </p:nvSpPr>
              <p:spPr>
                <a:xfrm>
                  <a:off x="8500019" y="227170"/>
                  <a:ext cx="1758263" cy="25580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7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7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CE8E32-D5F2-760F-2EFE-FD9D08410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0019" y="227170"/>
                  <a:ext cx="1758263" cy="2558008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CB5DFE-3356-789C-D533-60AF5EB4B2A8}"/>
                </a:ext>
              </a:extLst>
            </p:cNvPr>
            <p:cNvSpPr txBox="1"/>
            <p:nvPr/>
          </p:nvSpPr>
          <p:spPr>
            <a:xfrm>
              <a:off x="10147315" y="392339"/>
              <a:ext cx="19960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/>
                <a:t>Pauli</a:t>
              </a:r>
            </a:p>
            <a:p>
              <a:pPr algn="ctr"/>
              <a:r>
                <a:rPr lang="en-GB" sz="5400" dirty="0"/>
                <a:t>Spinor</a:t>
              </a:r>
              <a:endParaRPr lang="en-GB" sz="48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37766DA-71AB-A703-7220-5A645CCE4596}"/>
              </a:ext>
            </a:extLst>
          </p:cNvPr>
          <p:cNvSpPr txBox="1"/>
          <p:nvPr/>
        </p:nvSpPr>
        <p:spPr>
          <a:xfrm>
            <a:off x="4156790" y="5904467"/>
            <a:ext cx="1146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scalar</a:t>
            </a:r>
            <a:endParaRPr lang="en-CA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C0B5F-F6AD-A172-6807-83889F18ADA0}"/>
              </a:ext>
            </a:extLst>
          </p:cNvPr>
          <p:cNvSpPr txBox="1"/>
          <p:nvPr/>
        </p:nvSpPr>
        <p:spPr>
          <a:xfrm>
            <a:off x="5805198" y="4402003"/>
            <a:ext cx="1389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vectors</a:t>
            </a:r>
            <a:endParaRPr lang="en-CA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46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679">
        <p:fade/>
      </p:transition>
    </mc:Choice>
    <mc:Fallback xmlns="">
      <p:transition spd="med" advTm="2767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5028551" y="4306141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1"/>
    </mc:Choice>
    <mc:Fallback xmlns="">
      <p:transition spd="slow" advTm="630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C3D29D7-8939-95BE-0DB9-72FDF8CBA2C6}"/>
              </a:ext>
            </a:extLst>
          </p:cNvPr>
          <p:cNvGrpSpPr/>
          <p:nvPr/>
        </p:nvGrpSpPr>
        <p:grpSpPr>
          <a:xfrm>
            <a:off x="148067" y="4475936"/>
            <a:ext cx="11925946" cy="2352567"/>
            <a:chOff x="148067" y="4475936"/>
            <a:chExt cx="11925946" cy="2352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33DE1E8-C1F2-5CC9-78F4-949D2CE99699}"/>
                    </a:ext>
                  </a:extLst>
                </p:cNvPr>
                <p:cNvSpPr txBox="1"/>
                <p:nvPr/>
              </p:nvSpPr>
              <p:spPr>
                <a:xfrm>
                  <a:off x="148067" y="4475936"/>
                  <a:ext cx="3141609" cy="23525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6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33DE1E8-C1F2-5CC9-78F4-949D2CE99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67" y="4475936"/>
                  <a:ext cx="3141609" cy="23525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229C536-F7CD-E598-1DFD-02DD397B44AB}"/>
                    </a:ext>
                  </a:extLst>
                </p:cNvPr>
                <p:cNvSpPr txBox="1"/>
                <p:nvPr/>
              </p:nvSpPr>
              <p:spPr>
                <a:xfrm>
                  <a:off x="3289677" y="4759250"/>
                  <a:ext cx="8784336" cy="17859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66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6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6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229C536-F7CD-E598-1DFD-02DD397B4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677" y="4759250"/>
                  <a:ext cx="8784336" cy="17859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94A355-AE3E-58FD-5266-CBF4FC49C040}"/>
              </a:ext>
            </a:extLst>
          </p:cNvPr>
          <p:cNvGrpSpPr/>
          <p:nvPr/>
        </p:nvGrpSpPr>
        <p:grpSpPr>
          <a:xfrm>
            <a:off x="148067" y="1840055"/>
            <a:ext cx="11925946" cy="2352567"/>
            <a:chOff x="148067" y="1840055"/>
            <a:chExt cx="11925946" cy="2352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1230DB6-5D01-8A40-647B-F893210CE0CF}"/>
                    </a:ext>
                  </a:extLst>
                </p:cNvPr>
                <p:cNvSpPr txBox="1"/>
                <p:nvPr/>
              </p:nvSpPr>
              <p:spPr>
                <a:xfrm>
                  <a:off x="148067" y="1840055"/>
                  <a:ext cx="3141609" cy="23525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1230DB6-5D01-8A40-647B-F893210CE0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67" y="1840055"/>
                  <a:ext cx="3141609" cy="235256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E02A981-1F84-0B17-53BE-BE5951818A4F}"/>
                    </a:ext>
                  </a:extLst>
                </p:cNvPr>
                <p:cNvSpPr txBox="1"/>
                <p:nvPr/>
              </p:nvSpPr>
              <p:spPr>
                <a:xfrm>
                  <a:off x="3289677" y="2123369"/>
                  <a:ext cx="8784336" cy="19398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GB" sz="7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7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+</m:t>
                        </m:r>
                        <m:sSup>
                          <m:sSupPr>
                            <m:ctrlPr>
                              <a:rPr lang="en-GB" sz="7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7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7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72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E02A981-1F84-0B17-53BE-BE5951818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9677" y="2123369"/>
                  <a:ext cx="8784336" cy="19398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00AC45-2A88-FE08-76AF-FC68332D7424}"/>
                  </a:ext>
                </a:extLst>
              </p:cNvPr>
              <p:cNvSpPr txBox="1"/>
              <p:nvPr/>
            </p:nvSpPr>
            <p:spPr>
              <a:xfrm>
                <a:off x="3289676" y="58994"/>
                <a:ext cx="8902324" cy="13234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8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8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00AC45-2A88-FE08-76AF-FC68332D7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676" y="58994"/>
                <a:ext cx="8902324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9AA747-D736-AD66-98D3-EC9F3D8F5772}"/>
                  </a:ext>
                </a:extLst>
              </p:cNvPr>
              <p:cNvSpPr txBox="1"/>
              <p:nvPr/>
            </p:nvSpPr>
            <p:spPr>
              <a:xfrm>
                <a:off x="589935" y="58994"/>
                <a:ext cx="855407" cy="13234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9AA747-D736-AD66-98D3-EC9F3D8F5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5" y="58994"/>
                <a:ext cx="855407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972D46-4D3B-3FF1-918A-9D3A9E8305C2}"/>
              </a:ext>
            </a:extLst>
          </p:cNvPr>
          <p:cNvCxnSpPr>
            <a:cxnSpLocks/>
          </p:cNvCxnSpPr>
          <p:nvPr/>
        </p:nvCxnSpPr>
        <p:spPr>
          <a:xfrm>
            <a:off x="0" y="167472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D221BA-7809-4A0B-F97F-5F03210714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42960" y="1288800"/>
              <a:ext cx="6501600" cy="5373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D221BA-7809-4A0B-F97F-5F03210714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33600" y="1279440"/>
                <a:ext cx="6520320" cy="539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9838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7"/>
    </mc:Choice>
    <mc:Fallback xmlns="">
      <p:transition spd="slow" advTm="20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C3BED2C-9ED2-2783-AC59-AE07C794C30A}"/>
              </a:ext>
            </a:extLst>
          </p:cNvPr>
          <p:cNvSpPr/>
          <p:nvPr/>
        </p:nvSpPr>
        <p:spPr>
          <a:xfrm rot="21003244">
            <a:off x="5504600" y="3606497"/>
            <a:ext cx="5409887" cy="175529"/>
          </a:xfrm>
          <a:prstGeom prst="rect">
            <a:avLst/>
          </a:prstGeom>
          <a:solidFill>
            <a:srgbClr val="E2C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EEBF1A-A489-644C-3348-8AEACC73E343}"/>
              </a:ext>
            </a:extLst>
          </p:cNvPr>
          <p:cNvSpPr/>
          <p:nvPr/>
        </p:nvSpPr>
        <p:spPr>
          <a:xfrm rot="19586438">
            <a:off x="3340124" y="4644545"/>
            <a:ext cx="6134100" cy="2019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2097FA-F823-B21E-5B90-F4FD038BA3BE}"/>
              </a:ext>
            </a:extLst>
          </p:cNvPr>
          <p:cNvSpPr/>
          <p:nvPr/>
        </p:nvSpPr>
        <p:spPr>
          <a:xfrm>
            <a:off x="2704952" y="5051691"/>
            <a:ext cx="1485269" cy="1542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8DCF7-EAA4-2957-40D1-ECBD5F649B89}"/>
              </a:ext>
            </a:extLst>
          </p:cNvPr>
          <p:cNvSpPr/>
          <p:nvPr/>
        </p:nvSpPr>
        <p:spPr>
          <a:xfrm>
            <a:off x="4489472" y="3590569"/>
            <a:ext cx="1729260" cy="1542211"/>
          </a:xfrm>
          <a:prstGeom prst="rect">
            <a:avLst/>
          </a:prstGeom>
          <a:solidFill>
            <a:srgbClr val="E2CFF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/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/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/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/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/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/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/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/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/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/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/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/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/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/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/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/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/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82E83A-6BE7-89EE-AD93-C608A4A0D8D8}"/>
                  </a:ext>
                </a:extLst>
              </p:cNvPr>
              <p:cNvSpPr txBox="1"/>
              <p:nvPr/>
            </p:nvSpPr>
            <p:spPr>
              <a:xfrm>
                <a:off x="7351729" y="50651"/>
                <a:ext cx="4049553" cy="1324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82E83A-6BE7-89EE-AD93-C608A4A0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729" y="50651"/>
                <a:ext cx="4049553" cy="13240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FFBD03-7BB1-46E5-1C79-213D967691D4}"/>
                  </a:ext>
                </a:extLst>
              </p:cNvPr>
              <p:cNvSpPr txBox="1"/>
              <p:nvPr/>
            </p:nvSpPr>
            <p:spPr>
              <a:xfrm>
                <a:off x="6694533" y="2329580"/>
                <a:ext cx="5478588" cy="1118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FFBD03-7BB1-46E5-1C79-213D96769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533" y="2329580"/>
                <a:ext cx="5478588" cy="111876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E90028-C391-D68D-EA8E-2BBEE65A6975}"/>
                  </a:ext>
                </a:extLst>
              </p:cNvPr>
              <p:cNvSpPr txBox="1"/>
              <p:nvPr/>
            </p:nvSpPr>
            <p:spPr>
              <a:xfrm>
                <a:off x="6713412" y="3598231"/>
                <a:ext cx="5216203" cy="3297698"/>
              </a:xfrm>
              <a:prstGeom prst="rect">
                <a:avLst/>
              </a:prstGeom>
              <a:solidFill>
                <a:schemeClr val="bg1">
                  <a:alpha val="57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E90028-C391-D68D-EA8E-2BBEE65A6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412" y="3598231"/>
                <a:ext cx="5216203" cy="32976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D01FFF-B8CB-14A9-1539-AC0D68498524}"/>
                  </a:ext>
                </a:extLst>
              </p:cNvPr>
              <p:cNvSpPr txBox="1"/>
              <p:nvPr/>
            </p:nvSpPr>
            <p:spPr>
              <a:xfrm>
                <a:off x="6713412" y="1368035"/>
                <a:ext cx="5249988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     1      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D01FFF-B8CB-14A9-1539-AC0D68498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412" y="1368035"/>
                <a:ext cx="5249988" cy="96154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C236604-C1F4-DA98-0787-C4B22667FA47}"/>
              </a:ext>
            </a:extLst>
          </p:cNvPr>
          <p:cNvGrpSpPr/>
          <p:nvPr/>
        </p:nvGrpSpPr>
        <p:grpSpPr>
          <a:xfrm>
            <a:off x="7795353" y="2329580"/>
            <a:ext cx="1558421" cy="1137520"/>
            <a:chOff x="7795353" y="2329580"/>
            <a:chExt cx="1558421" cy="11375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8E6484-2423-54E6-A450-555D20A4335B}"/>
                </a:ext>
              </a:extLst>
            </p:cNvPr>
            <p:cNvSpPr/>
            <p:nvPr/>
          </p:nvSpPr>
          <p:spPr>
            <a:xfrm>
              <a:off x="7868505" y="2367680"/>
              <a:ext cx="1485269" cy="10994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4091F02-D7AA-D7DC-857E-BD975FD12A68}"/>
                    </a:ext>
                  </a:extLst>
                </p:cNvPr>
                <p:cNvSpPr txBox="1"/>
                <p:nvPr/>
              </p:nvSpPr>
              <p:spPr>
                <a:xfrm>
                  <a:off x="7795353" y="2329580"/>
                  <a:ext cx="1523402" cy="11187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4091F02-D7AA-D7DC-857E-BD975FD12A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353" y="2329580"/>
                  <a:ext cx="1523402" cy="111876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2E8A0B-B303-D1E8-FE14-069D5BA32FE3}"/>
              </a:ext>
            </a:extLst>
          </p:cNvPr>
          <p:cNvGrpSpPr/>
          <p:nvPr/>
        </p:nvGrpSpPr>
        <p:grpSpPr>
          <a:xfrm>
            <a:off x="9803799" y="2329580"/>
            <a:ext cx="2025249" cy="1137520"/>
            <a:chOff x="9803799" y="2329580"/>
            <a:chExt cx="2025249" cy="113752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D58126-23C1-C9E3-2D50-C07E13A3CDE1}"/>
                </a:ext>
              </a:extLst>
            </p:cNvPr>
            <p:cNvSpPr/>
            <p:nvPr/>
          </p:nvSpPr>
          <p:spPr>
            <a:xfrm>
              <a:off x="9906513" y="2367680"/>
              <a:ext cx="1810990" cy="1099420"/>
            </a:xfrm>
            <a:prstGeom prst="rect">
              <a:avLst/>
            </a:prstGeom>
            <a:solidFill>
              <a:srgbClr val="E2C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F966E90-82C5-FC50-3F14-C14EAB012D68}"/>
                    </a:ext>
                  </a:extLst>
                </p:cNvPr>
                <p:cNvSpPr txBox="1"/>
                <p:nvPr/>
              </p:nvSpPr>
              <p:spPr>
                <a:xfrm>
                  <a:off x="9803799" y="2329580"/>
                  <a:ext cx="2025249" cy="11187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F966E90-82C5-FC50-3F14-C14EAB012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3799" y="2329580"/>
                  <a:ext cx="2025249" cy="111876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DBACFA7-6157-0FFF-6093-E6E78EEAD9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91040" y="3521520"/>
              <a:ext cx="3239640" cy="3310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DBACFA7-6157-0FFF-6093-E6E78EEAD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81680" y="3512160"/>
                <a:ext cx="3258360" cy="3329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635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26"/>
    </mc:Choice>
    <mc:Fallback xmlns="">
      <p:transition spd="slow" advTm="42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34" grpId="0" animBg="1"/>
      <p:bldP spid="35" grpId="0" animBg="1"/>
      <p:bldP spid="29" grpId="0" animBg="1"/>
      <p:bldP spid="20" grpId="0"/>
      <p:bldP spid="23" grpId="0" build="p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3BED2C-9ED2-2783-AC59-AE07C794C30A}"/>
              </a:ext>
            </a:extLst>
          </p:cNvPr>
          <p:cNvSpPr/>
          <p:nvPr/>
        </p:nvSpPr>
        <p:spPr>
          <a:xfrm>
            <a:off x="4582152" y="2482810"/>
            <a:ext cx="5409887" cy="175529"/>
          </a:xfrm>
          <a:prstGeom prst="rect">
            <a:avLst/>
          </a:prstGeom>
          <a:solidFill>
            <a:srgbClr val="E2C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EEBF1A-A489-644C-3348-8AEACC73E343}"/>
              </a:ext>
            </a:extLst>
          </p:cNvPr>
          <p:cNvSpPr/>
          <p:nvPr/>
        </p:nvSpPr>
        <p:spPr>
          <a:xfrm rot="21094411">
            <a:off x="2355883" y="3558390"/>
            <a:ext cx="6134100" cy="2019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2097FA-F823-B21E-5B90-F4FD038BA3BE}"/>
              </a:ext>
            </a:extLst>
          </p:cNvPr>
          <p:cNvSpPr/>
          <p:nvPr/>
        </p:nvSpPr>
        <p:spPr>
          <a:xfrm>
            <a:off x="876247" y="3560786"/>
            <a:ext cx="1485269" cy="1542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8DCF7-EAA4-2957-40D1-ECBD5F649B89}"/>
              </a:ext>
            </a:extLst>
          </p:cNvPr>
          <p:cNvSpPr/>
          <p:nvPr/>
        </p:nvSpPr>
        <p:spPr>
          <a:xfrm>
            <a:off x="2526781" y="1914209"/>
            <a:ext cx="1895071" cy="1542211"/>
          </a:xfrm>
          <a:prstGeom prst="rect">
            <a:avLst/>
          </a:prstGeom>
          <a:solidFill>
            <a:srgbClr val="E2CFF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/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/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/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/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/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/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/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/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/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/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/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/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/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/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/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/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/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82E83A-6BE7-89EE-AD93-C608A4A0D8D8}"/>
                  </a:ext>
                </a:extLst>
              </p:cNvPr>
              <p:cNvSpPr txBox="1"/>
              <p:nvPr/>
            </p:nvSpPr>
            <p:spPr>
              <a:xfrm>
                <a:off x="7351729" y="50651"/>
                <a:ext cx="4049553" cy="1324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82E83A-6BE7-89EE-AD93-C608A4A0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729" y="50651"/>
                <a:ext cx="4049553" cy="13240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FFBD03-7BB1-46E5-1C79-213D967691D4}"/>
                  </a:ext>
                </a:extLst>
              </p:cNvPr>
              <p:cNvSpPr txBox="1"/>
              <p:nvPr/>
            </p:nvSpPr>
            <p:spPr>
              <a:xfrm>
                <a:off x="6694533" y="2329580"/>
                <a:ext cx="5478588" cy="1118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FFBD03-7BB1-46E5-1C79-213D96769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533" y="2329580"/>
                <a:ext cx="5478588" cy="111876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E90028-C391-D68D-EA8E-2BBEE65A6975}"/>
                  </a:ext>
                </a:extLst>
              </p:cNvPr>
              <p:cNvSpPr txBox="1"/>
              <p:nvPr/>
            </p:nvSpPr>
            <p:spPr>
              <a:xfrm>
                <a:off x="6713412" y="3598231"/>
                <a:ext cx="5216203" cy="3167662"/>
              </a:xfrm>
              <a:prstGeom prst="rect">
                <a:avLst/>
              </a:prstGeom>
              <a:solidFill>
                <a:schemeClr val="bg1">
                  <a:alpha val="57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1−1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1+1</m:t>
                                  </m:r>
                                </m:e>
                                <m:e>
                                  <m: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E90028-C391-D68D-EA8E-2BBEE65A6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412" y="3598231"/>
                <a:ext cx="5216203" cy="316766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D01FFF-B8CB-14A9-1539-AC0D68498524}"/>
                  </a:ext>
                </a:extLst>
              </p:cNvPr>
              <p:cNvSpPr txBox="1"/>
              <p:nvPr/>
            </p:nvSpPr>
            <p:spPr>
              <a:xfrm>
                <a:off x="6713412" y="1368035"/>
                <a:ext cx="5249988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      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D01FFF-B8CB-14A9-1539-AC0D68498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412" y="1368035"/>
                <a:ext cx="5249988" cy="96154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DB7861F-2404-CD99-FD82-5103D6E30E86}"/>
              </a:ext>
            </a:extLst>
          </p:cNvPr>
          <p:cNvGrpSpPr/>
          <p:nvPr/>
        </p:nvGrpSpPr>
        <p:grpSpPr>
          <a:xfrm>
            <a:off x="7763092" y="2362918"/>
            <a:ext cx="1558421" cy="1137520"/>
            <a:chOff x="7795353" y="2329580"/>
            <a:chExt cx="1558421" cy="11375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A91A7D-A479-2341-7C1F-B48D1C79CFAD}"/>
                </a:ext>
              </a:extLst>
            </p:cNvPr>
            <p:cNvSpPr/>
            <p:nvPr/>
          </p:nvSpPr>
          <p:spPr>
            <a:xfrm>
              <a:off x="7868505" y="2367680"/>
              <a:ext cx="1485269" cy="10994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2A486D7-3C10-A673-8681-91BB6584F4F2}"/>
                    </a:ext>
                  </a:extLst>
                </p:cNvPr>
                <p:cNvSpPr txBox="1"/>
                <p:nvPr/>
              </p:nvSpPr>
              <p:spPr>
                <a:xfrm>
                  <a:off x="7795353" y="2329580"/>
                  <a:ext cx="1523402" cy="11187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2A486D7-3C10-A673-8681-91BB6584F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353" y="2329580"/>
                  <a:ext cx="1523402" cy="111876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86AABD-F32C-7F27-66EF-79E199E594D5}"/>
              </a:ext>
            </a:extLst>
          </p:cNvPr>
          <p:cNvGrpSpPr/>
          <p:nvPr/>
        </p:nvGrpSpPr>
        <p:grpSpPr>
          <a:xfrm>
            <a:off x="9742457" y="2322744"/>
            <a:ext cx="2025249" cy="1137520"/>
            <a:chOff x="9803799" y="2329580"/>
            <a:chExt cx="2025249" cy="113752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DC2791-1CA7-79D1-6421-A4E8C10BAF0A}"/>
                </a:ext>
              </a:extLst>
            </p:cNvPr>
            <p:cNvSpPr/>
            <p:nvPr/>
          </p:nvSpPr>
          <p:spPr>
            <a:xfrm>
              <a:off x="9906513" y="2367680"/>
              <a:ext cx="1810990" cy="1099420"/>
            </a:xfrm>
            <a:prstGeom prst="rect">
              <a:avLst/>
            </a:prstGeom>
            <a:solidFill>
              <a:srgbClr val="E2C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6FD0D7A-0042-DA9F-C798-2B93F7056D61}"/>
                    </a:ext>
                  </a:extLst>
                </p:cNvPr>
                <p:cNvSpPr txBox="1"/>
                <p:nvPr/>
              </p:nvSpPr>
              <p:spPr>
                <a:xfrm>
                  <a:off x="9803799" y="2329580"/>
                  <a:ext cx="2025249" cy="11187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6FD0D7A-0042-DA9F-C798-2B93F7056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3799" y="2329580"/>
                  <a:ext cx="2025249" cy="111876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4D49AFC-DF43-1925-1706-6D5C6C26CE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40360" y="3496680"/>
              <a:ext cx="3421800" cy="3269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4D49AFC-DF43-1925-1706-6D5C6C26CE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31000" y="3487320"/>
                <a:ext cx="3440520" cy="328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367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643">
        <p:fade/>
      </p:transition>
    </mc:Choice>
    <mc:Fallback xmlns="">
      <p:transition spd="med" advTm="376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34" grpId="0" animBg="1"/>
      <p:bldP spid="35" grpId="0" animBg="1"/>
      <p:bldP spid="29" grpId="0" animBg="1"/>
      <p:bldP spid="20" grpId="0"/>
      <p:bldP spid="23" grpId="0" build="p" animBg="1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2097FA-F823-B21E-5B90-F4FD038BA3BE}"/>
              </a:ext>
            </a:extLst>
          </p:cNvPr>
          <p:cNvSpPr/>
          <p:nvPr/>
        </p:nvSpPr>
        <p:spPr>
          <a:xfrm>
            <a:off x="876247" y="3560786"/>
            <a:ext cx="1485269" cy="1542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F8DCF7-EAA4-2957-40D1-ECBD5F649B89}"/>
              </a:ext>
            </a:extLst>
          </p:cNvPr>
          <p:cNvSpPr/>
          <p:nvPr/>
        </p:nvSpPr>
        <p:spPr>
          <a:xfrm>
            <a:off x="2526781" y="1914209"/>
            <a:ext cx="1895071" cy="1542211"/>
          </a:xfrm>
          <a:prstGeom prst="rect">
            <a:avLst/>
          </a:prstGeom>
          <a:solidFill>
            <a:srgbClr val="E2CFF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/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/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/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/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/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/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B9823E-391A-1278-7541-839DEE380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/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9D71A6-7008-99F7-C904-2DD5260E6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/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567C8-5026-8CDC-1007-C6AEE1D85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/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7F9C4-A5B6-2AAE-B7F1-0E2B3F28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/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17F24A-0865-CE2E-AD07-FDAE4284B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/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4B1B57-87AF-50EC-3216-3A8972873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/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1491E-1FE6-200D-AFAF-144F08DDC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/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4B9C5F-96EE-24BE-FBBE-0A69521E7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/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9397DB-139D-93D5-AB88-7C177968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/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A79043-AA11-F4D1-AC4A-0A9F03FAE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/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398BBE-F41B-D87B-B8A7-A58E4D25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/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C78A02-7FC9-F8F6-ACF8-BD5451333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82E83A-6BE7-89EE-AD93-C608A4A0D8D8}"/>
                  </a:ext>
                </a:extLst>
              </p:cNvPr>
              <p:cNvSpPr txBox="1"/>
              <p:nvPr/>
            </p:nvSpPr>
            <p:spPr>
              <a:xfrm>
                <a:off x="7351729" y="50651"/>
                <a:ext cx="4049553" cy="1324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82E83A-6BE7-89EE-AD93-C608A4A0D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729" y="50651"/>
                <a:ext cx="4049553" cy="132401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D01FFF-B8CB-14A9-1539-AC0D68498524}"/>
                  </a:ext>
                </a:extLst>
              </p:cNvPr>
              <p:cNvSpPr txBox="1"/>
              <p:nvPr/>
            </p:nvSpPr>
            <p:spPr>
              <a:xfrm>
                <a:off x="6713412" y="1368035"/>
                <a:ext cx="5249988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      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D01FFF-B8CB-14A9-1539-AC0D68498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412" y="1368035"/>
                <a:ext cx="5249988" cy="96154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F75588-3F7E-DA45-53FE-C5189A62717B}"/>
                  </a:ext>
                </a:extLst>
              </p:cNvPr>
              <p:cNvSpPr txBox="1"/>
              <p:nvPr/>
            </p:nvSpPr>
            <p:spPr>
              <a:xfrm>
                <a:off x="6694533" y="2329580"/>
                <a:ext cx="5478588" cy="393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0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      </m:t>
                        </m:r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      </m:t>
                        </m:r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F75588-3F7E-DA45-53FE-C5189A627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533" y="2329580"/>
                <a:ext cx="5478588" cy="393107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7F81CB-EED6-47BE-02DE-FCEE41FDF9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34760" y="-83880"/>
              <a:ext cx="4510440" cy="6273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7F81CB-EED6-47BE-02DE-FCEE41FDF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25400" y="-93240"/>
                <a:ext cx="4529160" cy="6292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7340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71">
        <p:fade/>
      </p:transition>
    </mc:Choice>
    <mc:Fallback xmlns="">
      <p:transition spd="med" advTm="258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68C5-8D93-75BE-295D-F4AC56196C16}"/>
                  </a:ext>
                </a:extLst>
              </p:cNvPr>
              <p:cNvSpPr txBox="1"/>
              <p:nvPr/>
            </p:nvSpPr>
            <p:spPr>
              <a:xfrm>
                <a:off x="7351729" y="101488"/>
                <a:ext cx="4049553" cy="21775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68C5-8D93-75BE-295D-F4AC56196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729" y="101488"/>
                <a:ext cx="4049553" cy="217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F7735F-9381-8952-3B42-F688BF1B46D9}"/>
                  </a:ext>
                </a:extLst>
              </p:cNvPr>
              <p:cNvSpPr txBox="1"/>
              <p:nvPr/>
            </p:nvSpPr>
            <p:spPr>
              <a:xfrm>
                <a:off x="1056189" y="101178"/>
                <a:ext cx="4049553" cy="21775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F7735F-9381-8952-3B42-F688BF1B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89" y="101178"/>
                <a:ext cx="4049553" cy="217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AEB38D-39B3-0401-8893-2341EF3F7B09}"/>
                  </a:ext>
                </a:extLst>
              </p:cNvPr>
              <p:cNvSpPr txBox="1"/>
              <p:nvPr/>
            </p:nvSpPr>
            <p:spPr>
              <a:xfrm>
                <a:off x="221158" y="2513241"/>
                <a:ext cx="8629950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|"/>
                        <m:endChr m:val="⟩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     + 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AEB38D-39B3-0401-8893-2341EF3F7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58" y="2513241"/>
                <a:ext cx="862995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D562DB-7304-5B5A-751D-E5CA2CAAB17A}"/>
                  </a:ext>
                </a:extLst>
              </p:cNvPr>
              <p:cNvSpPr txBox="1"/>
              <p:nvPr/>
            </p:nvSpPr>
            <p:spPr>
              <a:xfrm>
                <a:off x="161943" y="5157032"/>
                <a:ext cx="8689164" cy="16319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+ 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D562DB-7304-5B5A-751D-E5CA2CAAB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3" y="5157032"/>
                <a:ext cx="8689164" cy="1631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6B3E3C-6658-CF72-EE0A-BA1774FCFB5B}"/>
                  </a:ext>
                </a:extLst>
              </p:cNvPr>
              <p:cNvSpPr txBox="1"/>
              <p:nvPr/>
            </p:nvSpPr>
            <p:spPr>
              <a:xfrm>
                <a:off x="8703622" y="4680117"/>
                <a:ext cx="3560015" cy="21470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6B3E3C-6658-CF72-EE0A-BA1774FCF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622" y="4680117"/>
                <a:ext cx="3560015" cy="2147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E5F117-F370-C16E-F7E7-35ED973FDB6E}"/>
                  </a:ext>
                </a:extLst>
              </p:cNvPr>
              <p:cNvSpPr txBox="1"/>
              <p:nvPr/>
            </p:nvSpPr>
            <p:spPr>
              <a:xfrm>
                <a:off x="221157" y="3634291"/>
                <a:ext cx="10014224" cy="13960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E5F117-F370-C16E-F7E7-35ED973FD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57" y="3634291"/>
                <a:ext cx="10014224" cy="13960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EDFECC-E8AD-BE6A-DFD9-DB3C8F397C63}"/>
              </a:ext>
            </a:extLst>
          </p:cNvPr>
          <p:cNvCxnSpPr>
            <a:cxnSpLocks/>
          </p:cNvCxnSpPr>
          <p:nvPr/>
        </p:nvCxnSpPr>
        <p:spPr>
          <a:xfrm>
            <a:off x="0" y="239274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1425754-878C-53F1-866C-F566A21CB0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5800" y="3263040"/>
              <a:ext cx="8997840" cy="3513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1425754-878C-53F1-866C-F566A21CB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6440" y="3253680"/>
                <a:ext cx="9016560" cy="3532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348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19"/>
    </mc:Choice>
    <mc:Fallback xmlns="">
      <p:transition spd="slow" advTm="25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CE8E32-D5F2-760F-2EFE-FD9D084102E8}"/>
                  </a:ext>
                </a:extLst>
              </p:cNvPr>
              <p:cNvSpPr txBox="1"/>
              <p:nvPr/>
            </p:nvSpPr>
            <p:spPr>
              <a:xfrm>
                <a:off x="4075503" y="277376"/>
                <a:ext cx="1758263" cy="2558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CE8E32-D5F2-760F-2EFE-FD9D08410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503" y="277376"/>
                <a:ext cx="1758263" cy="2558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75F27C-358F-E4FC-FF16-B1847FA58A7A}"/>
                  </a:ext>
                </a:extLst>
              </p:cNvPr>
              <p:cNvSpPr txBox="1"/>
              <p:nvPr/>
            </p:nvSpPr>
            <p:spPr>
              <a:xfrm>
                <a:off x="376434" y="176964"/>
                <a:ext cx="3699069" cy="2658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0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0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0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0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0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0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75F27C-358F-E4FC-FF16-B1847FA58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34" y="176964"/>
                <a:ext cx="3699069" cy="2658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CF24C83-8E6F-782B-B57E-4BE4B3FE0C3B}"/>
              </a:ext>
            </a:extLst>
          </p:cNvPr>
          <p:cNvGrpSpPr/>
          <p:nvPr/>
        </p:nvGrpSpPr>
        <p:grpSpPr>
          <a:xfrm>
            <a:off x="7528499" y="3668734"/>
            <a:ext cx="4287067" cy="2632580"/>
            <a:chOff x="7528499" y="3668734"/>
            <a:chExt cx="4287067" cy="2632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A48D4-950C-520A-F18D-B7C20FC67D87}"/>
                    </a:ext>
                  </a:extLst>
                </p:cNvPr>
                <p:cNvSpPr txBox="1"/>
                <p:nvPr/>
              </p:nvSpPr>
              <p:spPr>
                <a:xfrm>
                  <a:off x="8673957" y="3668734"/>
                  <a:ext cx="3141609" cy="26325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7200" b="0" i="1" smtClean="0">
                                    <a:solidFill>
                                      <a:srgbClr val="FF858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7200" i="1" smtClean="0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sz="7200" b="0" i="1" smtClean="0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7200" i="1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7200" i="1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7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7200" i="1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sz="7200" b="0" i="1" smtClean="0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7200" i="1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7200" i="1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7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A48D4-950C-520A-F18D-B7C20FC67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957" y="3668734"/>
                  <a:ext cx="3141609" cy="26325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53B04A-5C1A-6E32-C87B-8DADA1A41EF1}"/>
                    </a:ext>
                  </a:extLst>
                </p:cNvPr>
                <p:cNvSpPr txBox="1"/>
                <p:nvPr/>
              </p:nvSpPr>
              <p:spPr>
                <a:xfrm>
                  <a:off x="7528499" y="4197527"/>
                  <a:ext cx="1115961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9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9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53B04A-5C1A-6E32-C87B-8DADA1A41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499" y="4197527"/>
                  <a:ext cx="1115961" cy="15696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82FFB-B4B3-3002-31CE-CE7C40151425}"/>
              </a:ext>
            </a:extLst>
          </p:cNvPr>
          <p:cNvGrpSpPr/>
          <p:nvPr/>
        </p:nvGrpSpPr>
        <p:grpSpPr>
          <a:xfrm>
            <a:off x="6858606" y="277376"/>
            <a:ext cx="3573614" cy="2632580"/>
            <a:chOff x="6858606" y="277376"/>
            <a:chExt cx="3573614" cy="2632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F3E2302-A7F9-2705-6266-52A35265EC5A}"/>
                    </a:ext>
                  </a:extLst>
                </p:cNvPr>
                <p:cNvSpPr txBox="1"/>
                <p:nvPr/>
              </p:nvSpPr>
              <p:spPr>
                <a:xfrm>
                  <a:off x="8673957" y="277376"/>
                  <a:ext cx="1758263" cy="26325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7200" b="0" i="1" smtClean="0">
                                    <a:solidFill>
                                      <a:srgbClr val="FF858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7200" b="0" i="1" smtClean="0">
                                        <a:solidFill>
                                          <a:srgbClr val="FF858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7200" b="0" i="1" smtClean="0">
                                            <a:solidFill>
                                              <a:srgbClr val="FF85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7200" b="0" i="1" smtClean="0">
                                            <a:solidFill>
                                              <a:srgbClr val="FF85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GB" sz="7200" b="0" i="1" smtClean="0">
                                        <a:solidFill>
                                          <a:srgbClr val="FF858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7200" b="0" i="1" smtClean="0">
                                        <a:solidFill>
                                          <a:srgbClr val="FF858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7200" b="0" i="1" smtClean="0">
                                            <a:solidFill>
                                              <a:srgbClr val="FF85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7200" b="0" i="1" smtClean="0">
                                            <a:solidFill>
                                              <a:srgbClr val="FF85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GB" sz="7200" b="0" i="1" smtClean="0">
                                        <a:solidFill>
                                          <a:srgbClr val="FF858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F3E2302-A7F9-2705-6266-52A35265E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957" y="277376"/>
                  <a:ext cx="1758263" cy="26325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71209B-55CB-9D42-ADE3-C5D32572A79C}"/>
                    </a:ext>
                  </a:extLst>
                </p:cNvPr>
                <p:cNvSpPr txBox="1"/>
                <p:nvPr/>
              </p:nvSpPr>
              <p:spPr>
                <a:xfrm>
                  <a:off x="6858606" y="843455"/>
                  <a:ext cx="1115961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9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9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71209B-55CB-9D42-ADE3-C5D32572A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06" y="843455"/>
                  <a:ext cx="1115961" cy="156966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58376A-AE81-25BA-776E-C9C6CEC4C49E}"/>
                  </a:ext>
                </a:extLst>
              </p:cNvPr>
              <p:cNvSpPr txBox="1"/>
              <p:nvPr/>
            </p:nvSpPr>
            <p:spPr>
              <a:xfrm>
                <a:off x="869066" y="386660"/>
                <a:ext cx="289634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58376A-AE81-25BA-776E-C9C6CEC4C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66" y="386660"/>
                <a:ext cx="2896347" cy="1323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46519D3-580A-CD9A-47AA-F0779E751104}"/>
              </a:ext>
            </a:extLst>
          </p:cNvPr>
          <p:cNvGrpSpPr/>
          <p:nvPr/>
        </p:nvGrpSpPr>
        <p:grpSpPr>
          <a:xfrm>
            <a:off x="376433" y="3568322"/>
            <a:ext cx="6840679" cy="2658420"/>
            <a:chOff x="376433" y="3568322"/>
            <a:chExt cx="6840679" cy="2658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99F79E3-1793-535C-55A6-D765C26E1E3E}"/>
                    </a:ext>
                  </a:extLst>
                </p:cNvPr>
                <p:cNvSpPr txBox="1"/>
                <p:nvPr/>
              </p:nvSpPr>
              <p:spPr>
                <a:xfrm>
                  <a:off x="376433" y="3568322"/>
                  <a:ext cx="3699069" cy="26584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0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0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0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99F79E3-1793-535C-55A6-D765C26E1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33" y="3568322"/>
                  <a:ext cx="3699069" cy="26584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0AF614-9BA6-1643-5D63-17D5850B6226}"/>
                </a:ext>
              </a:extLst>
            </p:cNvPr>
            <p:cNvGrpSpPr/>
            <p:nvPr/>
          </p:nvGrpSpPr>
          <p:grpSpPr>
            <a:xfrm>
              <a:off x="855502" y="3668734"/>
              <a:ext cx="6361610" cy="2558008"/>
              <a:chOff x="855502" y="3668734"/>
              <a:chExt cx="6361610" cy="25580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53C9E4E-21AD-5774-F60F-8526A81218BC}"/>
                      </a:ext>
                    </a:extLst>
                  </p:cNvPr>
                  <p:cNvSpPr txBox="1"/>
                  <p:nvPr/>
                </p:nvSpPr>
                <p:spPr>
                  <a:xfrm>
                    <a:off x="4075503" y="3668734"/>
                    <a:ext cx="3141609" cy="25580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7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7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53C9E4E-21AD-5774-F60F-8526A81218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5503" y="3668734"/>
                    <a:ext cx="3141609" cy="255800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EC02F67-6C50-35DC-7B7C-03D76BC9DC20}"/>
                      </a:ext>
                    </a:extLst>
                  </p:cNvPr>
                  <p:cNvSpPr txBox="1"/>
                  <p:nvPr/>
                </p:nvSpPr>
                <p:spPr>
                  <a:xfrm>
                    <a:off x="855502" y="3806326"/>
                    <a:ext cx="2896347" cy="1323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CA" sz="8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EC02F67-6C50-35DC-7B7C-03D76BC9DC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502" y="3806326"/>
                    <a:ext cx="2896347" cy="132343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DB953B-ED46-AD95-C566-03599A69D4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82480" y="2749320"/>
              <a:ext cx="6005520" cy="3682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DB953B-ED46-AD95-C566-03599A69D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73120" y="2739960"/>
                <a:ext cx="6024240" cy="37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3C0797-A6AC-E47D-AFB9-3BDEA8C36DC4}"/>
                  </a:ext>
                </a:extLst>
              </p:cNvPr>
              <p:cNvSpPr txBox="1"/>
              <p:nvPr/>
            </p:nvSpPr>
            <p:spPr>
              <a:xfrm>
                <a:off x="1654019" y="1573596"/>
                <a:ext cx="1270284" cy="1063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3C0797-A6AC-E47D-AFB9-3BDEA8C36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019" y="1573596"/>
                <a:ext cx="1270284" cy="106368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CEEF8E-DFB0-27FF-41EC-2DB1CFD60E45}"/>
                  </a:ext>
                </a:extLst>
              </p:cNvPr>
              <p:cNvSpPr txBox="1"/>
              <p:nvPr/>
            </p:nvSpPr>
            <p:spPr>
              <a:xfrm>
                <a:off x="1654019" y="4996871"/>
                <a:ext cx="1270284" cy="1063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CEEF8E-DFB0-27FF-41EC-2DB1CFD60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019" y="4996871"/>
                <a:ext cx="1270284" cy="106368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674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3"/>
    </mc:Choice>
    <mc:Fallback xmlns="">
      <p:transition spd="slow" advTm="10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CE8E32-D5F2-760F-2EFE-FD9D084102E8}"/>
                  </a:ext>
                </a:extLst>
              </p:cNvPr>
              <p:cNvSpPr txBox="1"/>
              <p:nvPr/>
            </p:nvSpPr>
            <p:spPr>
              <a:xfrm>
                <a:off x="4075503" y="277376"/>
                <a:ext cx="1758263" cy="2558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7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CE8E32-D5F2-760F-2EFE-FD9D08410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503" y="277376"/>
                <a:ext cx="1758263" cy="2558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75F27C-358F-E4FC-FF16-B1847FA58A7A}"/>
                  </a:ext>
                </a:extLst>
              </p:cNvPr>
              <p:cNvSpPr txBox="1"/>
              <p:nvPr/>
            </p:nvSpPr>
            <p:spPr>
              <a:xfrm>
                <a:off x="376434" y="176964"/>
                <a:ext cx="3699069" cy="2658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0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0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0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0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0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0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75F27C-358F-E4FC-FF16-B1847FA58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34" y="176964"/>
                <a:ext cx="3699069" cy="2658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CF24C83-8E6F-782B-B57E-4BE4B3FE0C3B}"/>
              </a:ext>
            </a:extLst>
          </p:cNvPr>
          <p:cNvGrpSpPr/>
          <p:nvPr/>
        </p:nvGrpSpPr>
        <p:grpSpPr>
          <a:xfrm>
            <a:off x="7528499" y="3668734"/>
            <a:ext cx="4287067" cy="2632580"/>
            <a:chOff x="7528499" y="3668734"/>
            <a:chExt cx="4287067" cy="2632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A48D4-950C-520A-F18D-B7C20FC67D87}"/>
                    </a:ext>
                  </a:extLst>
                </p:cNvPr>
                <p:cNvSpPr txBox="1"/>
                <p:nvPr/>
              </p:nvSpPr>
              <p:spPr>
                <a:xfrm>
                  <a:off x="8673957" y="3668734"/>
                  <a:ext cx="3141609" cy="26325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7200" b="0" i="1" smtClean="0">
                                    <a:solidFill>
                                      <a:srgbClr val="FF858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7200" i="1" smtClean="0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sz="7200" b="0" i="1" smtClean="0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7200" i="1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7200" i="1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7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7200" i="1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sz="7200" b="0" i="1" smtClean="0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7200" i="1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7200" i="1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7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A48D4-950C-520A-F18D-B7C20FC67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957" y="3668734"/>
                  <a:ext cx="3141609" cy="26325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53B04A-5C1A-6E32-C87B-8DADA1A41EF1}"/>
                    </a:ext>
                  </a:extLst>
                </p:cNvPr>
                <p:cNvSpPr txBox="1"/>
                <p:nvPr/>
              </p:nvSpPr>
              <p:spPr>
                <a:xfrm>
                  <a:off x="7528499" y="4197527"/>
                  <a:ext cx="1115961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9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9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53B04A-5C1A-6E32-C87B-8DADA1A41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499" y="4197527"/>
                  <a:ext cx="1115961" cy="15696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82FFB-B4B3-3002-31CE-CE7C40151425}"/>
              </a:ext>
            </a:extLst>
          </p:cNvPr>
          <p:cNvGrpSpPr/>
          <p:nvPr/>
        </p:nvGrpSpPr>
        <p:grpSpPr>
          <a:xfrm>
            <a:off x="6858606" y="277376"/>
            <a:ext cx="3573614" cy="2632580"/>
            <a:chOff x="6858606" y="277376"/>
            <a:chExt cx="3573614" cy="2632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F3E2302-A7F9-2705-6266-52A35265EC5A}"/>
                    </a:ext>
                  </a:extLst>
                </p:cNvPr>
                <p:cNvSpPr txBox="1"/>
                <p:nvPr/>
              </p:nvSpPr>
              <p:spPr>
                <a:xfrm>
                  <a:off x="8673957" y="277376"/>
                  <a:ext cx="1758263" cy="26325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7200" b="0" i="1" smtClean="0">
                                    <a:solidFill>
                                      <a:srgbClr val="FF858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7200" b="0" i="1" smtClean="0">
                                        <a:solidFill>
                                          <a:srgbClr val="FF858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7200" b="0" i="1" smtClean="0">
                                            <a:solidFill>
                                              <a:srgbClr val="FF85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7200" b="0" i="1" smtClean="0">
                                            <a:solidFill>
                                              <a:srgbClr val="FF85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GB" sz="7200" b="0" i="1" smtClean="0">
                                        <a:solidFill>
                                          <a:srgbClr val="FF858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7200" b="0" i="1" smtClean="0">
                                        <a:solidFill>
                                          <a:srgbClr val="FF858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7200" b="0" i="1" smtClean="0">
                                            <a:solidFill>
                                              <a:srgbClr val="FF85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7200" b="0" i="1" smtClean="0">
                                            <a:solidFill>
                                              <a:srgbClr val="FF85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GB" sz="7200" b="0" i="1" smtClean="0">
                                        <a:solidFill>
                                          <a:srgbClr val="FF858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F3E2302-A7F9-2705-6266-52A35265E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957" y="277376"/>
                  <a:ext cx="1758263" cy="26325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71209B-55CB-9D42-ADE3-C5D32572A79C}"/>
                    </a:ext>
                  </a:extLst>
                </p:cNvPr>
                <p:cNvSpPr txBox="1"/>
                <p:nvPr/>
              </p:nvSpPr>
              <p:spPr>
                <a:xfrm>
                  <a:off x="6858606" y="843455"/>
                  <a:ext cx="1115961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9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9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271209B-55CB-9D42-ADE3-C5D32572A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06" y="843455"/>
                  <a:ext cx="1115961" cy="156966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58376A-AE81-25BA-776E-C9C6CEC4C49E}"/>
                  </a:ext>
                </a:extLst>
              </p:cNvPr>
              <p:cNvSpPr txBox="1"/>
              <p:nvPr/>
            </p:nvSpPr>
            <p:spPr>
              <a:xfrm>
                <a:off x="725908" y="536678"/>
                <a:ext cx="3141735" cy="969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r>
                        <a:rPr lang="en-GB" sz="5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(3,0)</m:t>
                      </m:r>
                    </m:oMath>
                  </m:oMathPara>
                </a14:m>
                <a:endParaRPr lang="en-CA" sz="5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58376A-AE81-25BA-776E-C9C6CEC4C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08" y="536678"/>
                <a:ext cx="3141735" cy="9694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46519D3-580A-CD9A-47AA-F0779E751104}"/>
              </a:ext>
            </a:extLst>
          </p:cNvPr>
          <p:cNvGrpSpPr/>
          <p:nvPr/>
        </p:nvGrpSpPr>
        <p:grpSpPr>
          <a:xfrm>
            <a:off x="376433" y="3568322"/>
            <a:ext cx="6840679" cy="2658420"/>
            <a:chOff x="376433" y="3568322"/>
            <a:chExt cx="6840679" cy="2658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99F79E3-1793-535C-55A6-D765C26E1E3E}"/>
                    </a:ext>
                  </a:extLst>
                </p:cNvPr>
                <p:cNvSpPr txBox="1"/>
                <p:nvPr/>
              </p:nvSpPr>
              <p:spPr>
                <a:xfrm>
                  <a:off x="376433" y="3568322"/>
                  <a:ext cx="3699069" cy="26584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0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0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10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1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99F79E3-1793-535C-55A6-D765C26E1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433" y="3568322"/>
                  <a:ext cx="3699069" cy="26584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0AF614-9BA6-1643-5D63-17D5850B6226}"/>
                </a:ext>
              </a:extLst>
            </p:cNvPr>
            <p:cNvGrpSpPr/>
            <p:nvPr/>
          </p:nvGrpSpPr>
          <p:grpSpPr>
            <a:xfrm>
              <a:off x="725908" y="3668734"/>
              <a:ext cx="6491204" cy="2558008"/>
              <a:chOff x="725908" y="3668734"/>
              <a:chExt cx="6491204" cy="25580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53C9E4E-21AD-5774-F60F-8526A81218BC}"/>
                      </a:ext>
                    </a:extLst>
                  </p:cNvPr>
                  <p:cNvSpPr txBox="1"/>
                  <p:nvPr/>
                </p:nvSpPr>
                <p:spPr>
                  <a:xfrm>
                    <a:off x="4075503" y="3668734"/>
                    <a:ext cx="3141609" cy="255800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7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GB" sz="72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7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53C9E4E-21AD-5774-F60F-8526A81218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5503" y="3668734"/>
                    <a:ext cx="3141609" cy="255800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EC02F67-6C50-35DC-7B7C-03D76BC9D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25908" y="3928036"/>
                    <a:ext cx="2896347" cy="9694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5700" i="1">
                              <a:latin typeface="Cambria Math" panose="02040503050406030204" pitchFamily="18" charset="0"/>
                            </a:rPr>
                            <m:t>𝑆𝑝𝑖𝑛</m:t>
                          </m:r>
                          <m:r>
                            <a:rPr lang="en-GB" sz="5700" i="1">
                              <a:latin typeface="Cambria Math" panose="02040503050406030204" pitchFamily="18" charset="0"/>
                            </a:rPr>
                            <m:t>(3,0)</m:t>
                          </m:r>
                        </m:oMath>
                      </m:oMathPara>
                    </a14:m>
                    <a:endParaRPr lang="en-CA" sz="57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EC02F67-6C50-35DC-7B7C-03D76BC9DC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908" y="3928036"/>
                    <a:ext cx="2896347" cy="96949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3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DB953B-ED46-AD95-C566-03599A69D4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82480" y="2749320"/>
              <a:ext cx="6005520" cy="3682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DB953B-ED46-AD95-C566-03599A69D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73120" y="2739960"/>
                <a:ext cx="6024240" cy="37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3C0797-A6AC-E47D-AFB9-3BDEA8C36DC4}"/>
                  </a:ext>
                </a:extLst>
              </p:cNvPr>
              <p:cNvSpPr txBox="1"/>
              <p:nvPr/>
            </p:nvSpPr>
            <p:spPr>
              <a:xfrm>
                <a:off x="1654019" y="1573596"/>
                <a:ext cx="1270284" cy="1063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3C0797-A6AC-E47D-AFB9-3BDEA8C36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019" y="1573596"/>
                <a:ext cx="1270284" cy="106368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CEEF8E-DFB0-27FF-41EC-2DB1CFD60E45}"/>
                  </a:ext>
                </a:extLst>
              </p:cNvPr>
              <p:cNvSpPr txBox="1"/>
              <p:nvPr/>
            </p:nvSpPr>
            <p:spPr>
              <a:xfrm>
                <a:off x="1654019" y="4996871"/>
                <a:ext cx="1270284" cy="1063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CEEF8E-DFB0-27FF-41EC-2DB1CFD60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019" y="4996871"/>
                <a:ext cx="1270284" cy="106368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265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3"/>
    </mc:Choice>
    <mc:Fallback xmlns="">
      <p:transition spd="slow" advTm="1045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8CA87B-8EAD-B34C-D762-185FC3C8F12B}"/>
              </a:ext>
            </a:extLst>
          </p:cNvPr>
          <p:cNvSpPr/>
          <p:nvPr/>
        </p:nvSpPr>
        <p:spPr>
          <a:xfrm>
            <a:off x="284994" y="1496837"/>
            <a:ext cx="3767180" cy="4921477"/>
          </a:xfrm>
          <a:prstGeom prst="rect">
            <a:avLst/>
          </a:prstGeom>
          <a:solidFill>
            <a:srgbClr val="FF6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39A1B8-2E3D-FF0D-D969-073DA3D4AC89}"/>
              </a:ext>
            </a:extLst>
          </p:cNvPr>
          <p:cNvSpPr/>
          <p:nvPr/>
        </p:nvSpPr>
        <p:spPr>
          <a:xfrm>
            <a:off x="8660297" y="1496837"/>
            <a:ext cx="3339680" cy="4804477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BFF9A9-01B2-AEAB-95B9-B8EC48A2E6B9}"/>
              </a:ext>
            </a:extLst>
          </p:cNvPr>
          <p:cNvSpPr/>
          <p:nvPr/>
        </p:nvSpPr>
        <p:spPr>
          <a:xfrm rot="5400000">
            <a:off x="6889787" y="1418758"/>
            <a:ext cx="1692429" cy="184859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47B665-ACDD-354E-1C9E-31DCB884A1FC}"/>
              </a:ext>
            </a:extLst>
          </p:cNvPr>
          <p:cNvSpPr/>
          <p:nvPr/>
        </p:nvSpPr>
        <p:spPr>
          <a:xfrm>
            <a:off x="4105000" y="1503740"/>
            <a:ext cx="2629230" cy="492147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F4972D-0699-8DE5-84CC-93928DCB1D4A}"/>
              </a:ext>
            </a:extLst>
          </p:cNvPr>
          <p:cNvSpPr/>
          <p:nvPr/>
        </p:nvSpPr>
        <p:spPr>
          <a:xfrm>
            <a:off x="6734230" y="3668734"/>
            <a:ext cx="609858" cy="276255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F24C83-8E6F-782B-B57E-4BE4B3FE0C3B}"/>
              </a:ext>
            </a:extLst>
          </p:cNvPr>
          <p:cNvGrpSpPr/>
          <p:nvPr/>
        </p:nvGrpSpPr>
        <p:grpSpPr>
          <a:xfrm>
            <a:off x="7528499" y="3668734"/>
            <a:ext cx="4287067" cy="2632580"/>
            <a:chOff x="7528499" y="3668734"/>
            <a:chExt cx="4287067" cy="2632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A48D4-950C-520A-F18D-B7C20FC67D87}"/>
                    </a:ext>
                  </a:extLst>
                </p:cNvPr>
                <p:cNvSpPr txBox="1"/>
                <p:nvPr/>
              </p:nvSpPr>
              <p:spPr>
                <a:xfrm>
                  <a:off x="8673957" y="3668734"/>
                  <a:ext cx="3141609" cy="26325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7200" b="0" i="1" smtClean="0">
                                    <a:solidFill>
                                      <a:srgbClr val="FF858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7200" i="1" smtClean="0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sz="7200" b="0" i="1" smtClean="0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7200" i="1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7200" i="1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7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7200" i="1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GB" sz="7200" b="0" i="1" smtClean="0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7200" i="1">
                                              <a:solidFill>
                                                <a:srgbClr val="FF85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7200" i="1">
                                          <a:solidFill>
                                            <a:srgbClr val="FF85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7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DA48D4-950C-520A-F18D-B7C20FC67D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957" y="3668734"/>
                  <a:ext cx="3141609" cy="26325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53B04A-5C1A-6E32-C87B-8DADA1A41EF1}"/>
                    </a:ext>
                  </a:extLst>
                </p:cNvPr>
                <p:cNvSpPr txBox="1"/>
                <p:nvPr/>
              </p:nvSpPr>
              <p:spPr>
                <a:xfrm>
                  <a:off x="7528499" y="4197527"/>
                  <a:ext cx="1115961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9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9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53B04A-5C1A-6E32-C87B-8DADA1A41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499" y="4197527"/>
                  <a:ext cx="1115961" cy="1569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9F79E3-1793-535C-55A6-D765C26E1E3E}"/>
                  </a:ext>
                </a:extLst>
              </p:cNvPr>
              <p:cNvSpPr txBox="1"/>
              <p:nvPr/>
            </p:nvSpPr>
            <p:spPr>
              <a:xfrm>
                <a:off x="192023" y="3611584"/>
                <a:ext cx="4048912" cy="2806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9F79E3-1793-535C-55A6-D765C26E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3" y="3611584"/>
                <a:ext cx="4048912" cy="2806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3C9E4E-21AD-5774-F60F-8526A81218BC}"/>
                  </a:ext>
                </a:extLst>
              </p:cNvPr>
              <p:cNvSpPr txBox="1"/>
              <p:nvPr/>
            </p:nvSpPr>
            <p:spPr>
              <a:xfrm>
                <a:off x="4075503" y="3668734"/>
                <a:ext cx="3141609" cy="25580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3C9E4E-21AD-5774-F60F-8526A8121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503" y="3668734"/>
                <a:ext cx="3141609" cy="25580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DB953B-ED46-AD95-C566-03599A69D4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82480" y="2749320"/>
              <a:ext cx="6005520" cy="3682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DB953B-ED46-AD95-C566-03599A69D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3120" y="2739960"/>
                <a:ext cx="6024240" cy="37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684A90-4CAC-1C3A-F08E-88A6698B4DA5}"/>
                  </a:ext>
                </a:extLst>
              </p:cNvPr>
              <p:cNvSpPr txBox="1"/>
              <p:nvPr/>
            </p:nvSpPr>
            <p:spPr>
              <a:xfrm>
                <a:off x="4240935" y="1525865"/>
                <a:ext cx="252279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4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684A90-4CAC-1C3A-F08E-88A6698B4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935" y="1525865"/>
                <a:ext cx="2522792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665C1C-43AE-04B7-6CCD-405350C62E38}"/>
                  </a:ext>
                </a:extLst>
              </p:cNvPr>
              <p:cNvSpPr txBox="1"/>
              <p:nvPr/>
            </p:nvSpPr>
            <p:spPr>
              <a:xfrm>
                <a:off x="231178" y="1691743"/>
                <a:ext cx="3941933" cy="991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665C1C-43AE-04B7-6CCD-405350C62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78" y="1691743"/>
                <a:ext cx="3941933" cy="9916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486F5F-7DF7-10D0-6A53-A027682FE584}"/>
                  </a:ext>
                </a:extLst>
              </p:cNvPr>
              <p:cNvSpPr txBox="1"/>
              <p:nvPr/>
            </p:nvSpPr>
            <p:spPr>
              <a:xfrm>
                <a:off x="6749214" y="1525865"/>
                <a:ext cx="5294702" cy="1474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p>
                          <m:sSupPr>
                            <m:ctrlPr>
                              <a:rPr lang="en-GB" sz="3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p>
                          <m:sSupPr>
                            <m:ctrlPr>
                              <a:rPr lang="en-GB" sz="3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3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d>
                          <m:d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3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p>
                          <m:sSupPr>
                            <m:ctrlPr>
                              <a:rPr lang="en-GB" sz="3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486F5F-7DF7-10D0-6A53-A027682FE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214" y="1525865"/>
                <a:ext cx="5294702" cy="14741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647B9B-A024-6D11-60EA-14E5945784E5}"/>
                  </a:ext>
                </a:extLst>
              </p:cNvPr>
              <p:cNvSpPr txBox="1"/>
              <p:nvPr/>
            </p:nvSpPr>
            <p:spPr>
              <a:xfrm>
                <a:off x="3001297" y="216030"/>
                <a:ext cx="5643163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800" dirty="0"/>
                  <a:t>Hint:</a:t>
                </a:r>
                <a:r>
                  <a:rPr lang="en-GB" sz="4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647B9B-A024-6D11-60EA-14E594578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297" y="216030"/>
                <a:ext cx="5643163" cy="830997"/>
              </a:xfrm>
              <a:prstGeom prst="rect">
                <a:avLst/>
              </a:prstGeom>
              <a:blipFill>
                <a:blip r:embed="rId14"/>
                <a:stretch>
                  <a:fillRect l="-1073" t="-13287" b="-3426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8886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53">
        <p:fade/>
      </p:transition>
    </mc:Choice>
    <mc:Fallback xmlns="">
      <p:transition spd="med" advTm="10453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C97AD2-F12E-6831-823B-60496F1C45EA}"/>
              </a:ext>
            </a:extLst>
          </p:cNvPr>
          <p:cNvSpPr/>
          <p:nvPr/>
        </p:nvSpPr>
        <p:spPr>
          <a:xfrm rot="18900000">
            <a:off x="1058856" y="1014723"/>
            <a:ext cx="4777462" cy="4777461"/>
          </a:xfrm>
          <a:prstGeom prst="rect">
            <a:avLst/>
          </a:prstGeom>
          <a:solidFill>
            <a:srgbClr val="FFD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DF3D23-5079-2801-40AF-B8656B9A3BA6}"/>
              </a:ext>
            </a:extLst>
          </p:cNvPr>
          <p:cNvSpPr/>
          <p:nvPr/>
        </p:nvSpPr>
        <p:spPr>
          <a:xfrm>
            <a:off x="876247" y="3560786"/>
            <a:ext cx="1485269" cy="15422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C59FE-0B80-E94D-0A8C-7BF9E4CE7B97}"/>
              </a:ext>
            </a:extLst>
          </p:cNvPr>
          <p:cNvSpPr/>
          <p:nvPr/>
        </p:nvSpPr>
        <p:spPr>
          <a:xfrm>
            <a:off x="2526781" y="1914209"/>
            <a:ext cx="1895071" cy="1542211"/>
          </a:xfrm>
          <a:prstGeom prst="rect">
            <a:avLst/>
          </a:prstGeom>
          <a:solidFill>
            <a:srgbClr val="FFEBDD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AB6454-10BC-66D1-2DD0-934C982E40D0}"/>
              </a:ext>
            </a:extLst>
          </p:cNvPr>
          <p:cNvSpPr/>
          <p:nvPr/>
        </p:nvSpPr>
        <p:spPr>
          <a:xfrm>
            <a:off x="2704952" y="5051691"/>
            <a:ext cx="1485269" cy="1542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B19BB3-9C10-D74A-959E-4005488CCB48}"/>
              </a:ext>
            </a:extLst>
          </p:cNvPr>
          <p:cNvSpPr/>
          <p:nvPr/>
        </p:nvSpPr>
        <p:spPr>
          <a:xfrm>
            <a:off x="4489472" y="3590569"/>
            <a:ext cx="1729260" cy="1542211"/>
          </a:xfrm>
          <a:prstGeom prst="rect">
            <a:avLst/>
          </a:prstGeom>
          <a:solidFill>
            <a:srgbClr val="E2CFF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36C77-754C-6F02-4F22-51D5B0B2C0C7}"/>
                  </a:ext>
                </a:extLst>
              </p:cNvPr>
              <p:cNvSpPr txBox="1"/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36C77-754C-6F02-4F22-51D5B0B2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" y="73132"/>
                <a:ext cx="2201726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210A06-3E2C-F376-D787-507D809F7262}"/>
                  </a:ext>
                </a:extLst>
              </p:cNvPr>
              <p:cNvSpPr txBox="1"/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210A06-3E2C-F376-D787-507D809F7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6025162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85F6C1-9212-518E-D16B-04A9FA0E8431}"/>
                  </a:ext>
                </a:extLst>
              </p:cNvPr>
              <p:cNvSpPr txBox="1"/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85F6C1-9212-518E-D16B-04A9FA0E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161" y="4384188"/>
                <a:ext cx="65801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40055F-73E3-836A-39E6-2CAE0622E7C3}"/>
                  </a:ext>
                </a:extLst>
              </p:cNvPr>
              <p:cNvSpPr txBox="1"/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40055F-73E3-836A-39E6-2CAE0622E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1" y="2785178"/>
                <a:ext cx="1963166" cy="5572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E0FC7B-EB87-38CA-1F61-6FE29C2DE7A0}"/>
                  </a:ext>
                </a:extLst>
              </p:cNvPr>
              <p:cNvSpPr txBox="1"/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E0FC7B-EB87-38CA-1F61-6FE29C2DE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32" y="1048290"/>
                <a:ext cx="1963166" cy="557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A11DD8-B55B-29F1-F92B-ECA0132D467F}"/>
                  </a:ext>
                </a:extLst>
              </p:cNvPr>
              <p:cNvSpPr txBox="1"/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A11DD8-B55B-29F1-F92B-ECA0132D4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816" y="5042018"/>
                <a:ext cx="1546522" cy="11187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ADFA0B-1686-26A5-5F07-EE0F1D9D393B}"/>
                  </a:ext>
                </a:extLst>
              </p:cNvPr>
              <p:cNvSpPr txBox="1"/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ADFA0B-1686-26A5-5F07-EE0F1D9D3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3597832"/>
                <a:ext cx="1831033" cy="10161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883169-E924-CB2B-4214-E7D16C85C1CB}"/>
                  </a:ext>
                </a:extLst>
              </p:cNvPr>
              <p:cNvSpPr txBox="1"/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883169-E924-CB2B-4214-E7D16C85C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3594772"/>
                <a:ext cx="1512780" cy="10161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566A01-207D-BF15-C7DA-94470432FFDA}"/>
                  </a:ext>
                </a:extLst>
              </p:cNvPr>
              <p:cNvSpPr txBox="1"/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566A01-207D-BF15-C7DA-94470432F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336" y="3592789"/>
                <a:ext cx="1714161" cy="10161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E37595-06EC-2B1D-7161-F7401AF0CBB1}"/>
                  </a:ext>
                </a:extLst>
              </p:cNvPr>
              <p:cNvSpPr txBox="1"/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E37595-06EC-2B1D-7161-F7401AF0C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564" y="1919252"/>
                <a:ext cx="1831033" cy="10161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7E038-F2F6-9319-8212-A5F738268B88}"/>
                  </a:ext>
                </a:extLst>
              </p:cNvPr>
              <p:cNvSpPr txBox="1"/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7E038-F2F6-9319-8212-A5F738268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96" y="1916192"/>
                <a:ext cx="1512780" cy="10161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3B9B3C-3BCB-84D5-0F48-E40961BDA51D}"/>
                  </a:ext>
                </a:extLst>
              </p:cNvPr>
              <p:cNvSpPr txBox="1"/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3B9B3C-3BCB-84D5-0F48-E40961BDA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422" y="1914209"/>
                <a:ext cx="1714161" cy="10161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FBBD8A-BAD2-C475-515C-694E61023ADF}"/>
                  </a:ext>
                </a:extLst>
              </p:cNvPr>
              <p:cNvSpPr txBox="1"/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FBBD8A-BAD2-C475-515C-694E61023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210" y="121237"/>
                <a:ext cx="1546522" cy="11187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BD9EF0-26C1-990B-C6FA-EF016FAA4A11}"/>
                  </a:ext>
                </a:extLst>
              </p:cNvPr>
              <p:cNvSpPr txBox="1"/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BD9EF0-26C1-990B-C6FA-EF016FAA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51" y="2785634"/>
                <a:ext cx="1895071" cy="54066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C4FD89-E2B8-1C59-629A-E1BAC2DE99A0}"/>
                  </a:ext>
                </a:extLst>
              </p:cNvPr>
              <p:cNvSpPr txBox="1"/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7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7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700" i="1" dirty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7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2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C4FD89-E2B8-1C59-629A-E1BAC2DE9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833" y="2785769"/>
                <a:ext cx="1869743" cy="5572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E220E2-3887-13BA-DF87-AF376936CF61}"/>
                  </a:ext>
                </a:extLst>
              </p:cNvPr>
              <p:cNvSpPr txBox="1"/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E220E2-3887-13BA-DF87-AF376936C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7" y="4384188"/>
                <a:ext cx="649930" cy="5904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BE47FE-DB45-F63C-532B-2D46FB352A3C}"/>
                  </a:ext>
                </a:extLst>
              </p:cNvPr>
              <p:cNvSpPr txBox="1"/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BE47FE-DB45-F63C-532B-2D46FB352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54" y="4392867"/>
                <a:ext cx="658015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8568C8-52F5-7D97-6F64-D89FB821DE76}"/>
                  </a:ext>
                </a:extLst>
              </p:cNvPr>
              <p:cNvSpPr txBox="1"/>
              <p:nvPr/>
            </p:nvSpPr>
            <p:spPr>
              <a:xfrm>
                <a:off x="7448827" y="2138963"/>
                <a:ext cx="4320386" cy="11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  1  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8568C8-52F5-7D97-6F64-D89FB821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827" y="2138963"/>
                <a:ext cx="4320386" cy="113531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9DE3FA1-8BBC-2759-CEF7-33C12F6F3EEA}"/>
              </a:ext>
            </a:extLst>
          </p:cNvPr>
          <p:cNvGrpSpPr/>
          <p:nvPr/>
        </p:nvGrpSpPr>
        <p:grpSpPr>
          <a:xfrm>
            <a:off x="6274621" y="1052218"/>
            <a:ext cx="5847968" cy="1014317"/>
            <a:chOff x="6274621" y="518749"/>
            <a:chExt cx="5847968" cy="10143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C509F23-61EC-BC7B-011B-E765F9CA4574}"/>
                </a:ext>
              </a:extLst>
            </p:cNvPr>
            <p:cNvSpPr/>
            <p:nvPr/>
          </p:nvSpPr>
          <p:spPr>
            <a:xfrm>
              <a:off x="10159565" y="641444"/>
              <a:ext cx="1451170" cy="891621"/>
            </a:xfrm>
            <a:prstGeom prst="rect">
              <a:avLst/>
            </a:prstGeom>
            <a:solidFill>
              <a:srgbClr val="E2C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7416B9-B555-B27E-DFAE-284C4C640C16}"/>
                </a:ext>
              </a:extLst>
            </p:cNvPr>
            <p:cNvSpPr/>
            <p:nvPr/>
          </p:nvSpPr>
          <p:spPr>
            <a:xfrm>
              <a:off x="8564006" y="641444"/>
              <a:ext cx="1161162" cy="8916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09F9D4F-D19C-5670-BFF9-3EC8A8AA1869}"/>
                    </a:ext>
                  </a:extLst>
                </p:cNvPr>
                <p:cNvSpPr txBox="1"/>
                <p:nvPr/>
              </p:nvSpPr>
              <p:spPr>
                <a:xfrm>
                  <a:off x="6274621" y="518749"/>
                  <a:ext cx="5847968" cy="1014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m:rPr>
                            <m:nor/>
                          </m:rPr>
                          <a:rPr lang="en-CA" sz="3200" dirty="0"/>
                          <m:t> 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09F9D4F-D19C-5670-BFF9-3EC8A8AA1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621" y="518749"/>
                  <a:ext cx="5847968" cy="101431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91C50C-F1FD-466E-3DC5-0FB25FA3F9C9}"/>
              </a:ext>
            </a:extLst>
          </p:cNvPr>
          <p:cNvGrpSpPr/>
          <p:nvPr/>
        </p:nvGrpSpPr>
        <p:grpSpPr>
          <a:xfrm>
            <a:off x="6282767" y="3512048"/>
            <a:ext cx="5839822" cy="1014317"/>
            <a:chOff x="6282767" y="3512048"/>
            <a:chExt cx="5839822" cy="101431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CE54510-55C3-7EB0-422A-D0B436A3AEDB}"/>
                </a:ext>
              </a:extLst>
            </p:cNvPr>
            <p:cNvSpPr/>
            <p:nvPr/>
          </p:nvSpPr>
          <p:spPr>
            <a:xfrm>
              <a:off x="10185198" y="3606245"/>
              <a:ext cx="1451170" cy="891621"/>
            </a:xfrm>
            <a:prstGeom prst="rect">
              <a:avLst/>
            </a:prstGeom>
            <a:solidFill>
              <a:srgbClr val="FFEB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B69453-B260-852C-B142-2B201DCC2817}"/>
                </a:ext>
              </a:extLst>
            </p:cNvPr>
            <p:cNvSpPr/>
            <p:nvPr/>
          </p:nvSpPr>
          <p:spPr>
            <a:xfrm>
              <a:off x="8548695" y="3606245"/>
              <a:ext cx="1161162" cy="891621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03B8DA8-99B4-AA1C-C7C2-A97B90E1E280}"/>
                    </a:ext>
                  </a:extLst>
                </p:cNvPr>
                <p:cNvSpPr txBox="1"/>
                <p:nvPr/>
              </p:nvSpPr>
              <p:spPr>
                <a:xfrm>
                  <a:off x="6282767" y="3512048"/>
                  <a:ext cx="5839822" cy="1014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  <m:r>
                          <m:rPr>
                            <m:nor/>
                          </m:rPr>
                          <a:rPr lang="en-CA" sz="3200" dirty="0"/>
                          <m:t> 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03B8DA8-99B4-AA1C-C7C2-A97B90E1E2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767" y="3512048"/>
                  <a:ext cx="5839822" cy="101431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A4A9D0-5784-828B-B195-4395C48ECC7A}"/>
                  </a:ext>
                </a:extLst>
              </p:cNvPr>
              <p:cNvSpPr txBox="1"/>
              <p:nvPr/>
            </p:nvSpPr>
            <p:spPr>
              <a:xfrm>
                <a:off x="7448827" y="4661187"/>
                <a:ext cx="4673762" cy="11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A4A9D0-5784-828B-B195-4395C48E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827" y="4661187"/>
                <a:ext cx="4673762" cy="113531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869E3B77-E660-B044-7E12-C708D8EB8155}"/>
              </a:ext>
            </a:extLst>
          </p:cNvPr>
          <p:cNvSpPr txBox="1"/>
          <p:nvPr/>
        </p:nvSpPr>
        <p:spPr>
          <a:xfrm>
            <a:off x="6281597" y="47405"/>
            <a:ext cx="2413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Spinors</a:t>
            </a:r>
            <a:endParaRPr lang="en-CA" sz="54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93F0154-8C39-2775-61AE-79EBA9825257}"/>
              </a:ext>
            </a:extLst>
          </p:cNvPr>
          <p:cNvGrpSpPr/>
          <p:nvPr/>
        </p:nvGrpSpPr>
        <p:grpSpPr>
          <a:xfrm>
            <a:off x="6626417" y="5249748"/>
            <a:ext cx="5496172" cy="1626078"/>
            <a:chOff x="6626417" y="5249748"/>
            <a:chExt cx="5496172" cy="162607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1C1582-6C9B-949E-FD58-C41989E13D40}"/>
                </a:ext>
              </a:extLst>
            </p:cNvPr>
            <p:cNvSpPr txBox="1"/>
            <p:nvPr/>
          </p:nvSpPr>
          <p:spPr>
            <a:xfrm>
              <a:off x="6626417" y="5952496"/>
              <a:ext cx="54961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b="1" dirty="0">
                  <a:solidFill>
                    <a:srgbClr val="FF0000"/>
                  </a:solidFill>
                </a:rPr>
                <a:t>Minimal left ideals</a:t>
              </a:r>
              <a:endParaRPr lang="en-CA" sz="54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Arrow: Up 47">
              <a:extLst>
                <a:ext uri="{FF2B5EF4-FFF2-40B4-BE49-F238E27FC236}">
                  <a16:creationId xmlns:a16="http://schemas.microsoft.com/office/drawing/2014/main" id="{1897EED4-DADD-17BC-8BEF-1ED8533A32DA}"/>
                </a:ext>
              </a:extLst>
            </p:cNvPr>
            <p:cNvSpPr/>
            <p:nvPr/>
          </p:nvSpPr>
          <p:spPr>
            <a:xfrm>
              <a:off x="6650463" y="5249748"/>
              <a:ext cx="798364" cy="728354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683B28-B817-BC39-FDAB-08966AD48177}"/>
              </a:ext>
            </a:extLst>
          </p:cNvPr>
          <p:cNvCxnSpPr>
            <a:cxnSpLocks/>
          </p:cNvCxnSpPr>
          <p:nvPr/>
        </p:nvCxnSpPr>
        <p:spPr>
          <a:xfrm>
            <a:off x="6963135" y="3415352"/>
            <a:ext cx="5005952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0353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68"/>
    </mc:Choice>
    <mc:Fallback xmlns="">
      <p:transition spd="slow" advTm="19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4" grpId="0" animBg="1"/>
      <p:bldP spid="25" grpId="0" animBg="1"/>
      <p:bldP spid="28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34B134-57DD-971A-4CB0-6E002EA509F3}"/>
                  </a:ext>
                </a:extLst>
              </p:cNvPr>
              <p:cNvSpPr txBox="1"/>
              <p:nvPr/>
            </p:nvSpPr>
            <p:spPr>
              <a:xfrm>
                <a:off x="609071" y="707544"/>
                <a:ext cx="10422322" cy="1647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GB" sz="6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en-GB" sz="6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GB" sz="6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GB" sz="6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GB" sz="6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GB" sz="6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34B134-57DD-971A-4CB0-6E002EA50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71" y="707544"/>
                <a:ext cx="10422322" cy="1647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5D2CEC-C05E-60CD-A780-8611E819F413}"/>
                  </a:ext>
                </a:extLst>
              </p:cNvPr>
              <p:cNvSpPr txBox="1"/>
              <p:nvPr/>
            </p:nvSpPr>
            <p:spPr>
              <a:xfrm>
                <a:off x="795565" y="3499061"/>
                <a:ext cx="10551361" cy="1665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𝑏𝑛</m:t>
                                </m:r>
                              </m:e>
                              <m:e>
                                <m:r>
                                  <a:rPr lang="en-GB" sz="6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𝑐𝑚</m:t>
                                </m:r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𝑑𝑛</m:t>
                                </m:r>
                              </m:e>
                              <m:e>
                                <m:r>
                                  <a:rPr lang="en-GB" sz="6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5D2CEC-C05E-60CD-A780-8611E819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65" y="3499061"/>
                <a:ext cx="10551361" cy="1665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806BA38-D9CD-9AE7-F457-963048D059AC}"/>
              </a:ext>
            </a:extLst>
          </p:cNvPr>
          <p:cNvSpPr txBox="1"/>
          <p:nvPr/>
        </p:nvSpPr>
        <p:spPr>
          <a:xfrm>
            <a:off x="0" y="60241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Sum of two 1</a:t>
            </a:r>
            <a:r>
              <a:rPr lang="en-GB" sz="4000" baseline="30000" dirty="0"/>
              <a:t>st</a:t>
            </a:r>
            <a:r>
              <a:rPr lang="en-GB" sz="4000" dirty="0"/>
              <a:t>-column-nonzero matrices gives another: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0DA73-CB2E-2D77-F86D-DDE0DB3171DB}"/>
              </a:ext>
            </a:extLst>
          </p:cNvPr>
          <p:cNvSpPr txBox="1"/>
          <p:nvPr/>
        </p:nvSpPr>
        <p:spPr>
          <a:xfrm>
            <a:off x="91439" y="2963298"/>
            <a:ext cx="12444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500" dirty="0"/>
              <a:t>Product of any matrix (from left) with 1</a:t>
            </a:r>
            <a:r>
              <a:rPr lang="en-GB" sz="3500" baseline="30000" dirty="0"/>
              <a:t>st</a:t>
            </a:r>
            <a:r>
              <a:rPr lang="en-GB" sz="3500" dirty="0"/>
              <a:t>-column-nonzero matrix: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3BD7A-12E5-9B20-23B4-759989A0655F}"/>
              </a:ext>
            </a:extLst>
          </p:cNvPr>
          <p:cNvSpPr txBox="1"/>
          <p:nvPr/>
        </p:nvSpPr>
        <p:spPr>
          <a:xfrm>
            <a:off x="677432" y="5283848"/>
            <a:ext cx="5142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u="sng" dirty="0">
                <a:solidFill>
                  <a:srgbClr val="FF0000"/>
                </a:solidFill>
              </a:rPr>
              <a:t>Left</a:t>
            </a:r>
            <a:r>
              <a:rPr lang="en-GB" sz="8800" b="1" dirty="0">
                <a:solidFill>
                  <a:srgbClr val="FF0000"/>
                </a:solidFill>
              </a:rPr>
              <a:t> ideal</a:t>
            </a:r>
            <a:endParaRPr lang="en-CA" sz="8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3A3F044-6821-F1A0-4862-5B938A5702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5040" y="648000"/>
              <a:ext cx="9002520" cy="4675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3A3F044-6821-F1A0-4862-5B938A5702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680" y="638640"/>
                <a:ext cx="9021240" cy="469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218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63"/>
    </mc:Choice>
    <mc:Fallback xmlns="">
      <p:transition spd="slow" advTm="29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7D621-ED80-A427-3522-8B9EAE15E45F}"/>
              </a:ext>
            </a:extLst>
          </p:cNvPr>
          <p:cNvSpPr txBox="1"/>
          <p:nvPr/>
        </p:nvSpPr>
        <p:spPr>
          <a:xfrm>
            <a:off x="581025" y="977695"/>
            <a:ext cx="110299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800" dirty="0"/>
              <a:t>“</a:t>
            </a:r>
            <a:r>
              <a:rPr lang="en-CA" sz="8800" u="sng" dirty="0"/>
              <a:t>Spinors</a:t>
            </a:r>
            <a:r>
              <a:rPr lang="en-CA" sz="8800" dirty="0"/>
              <a:t> are members of </a:t>
            </a:r>
            <a:r>
              <a:rPr lang="en-CA" sz="8800" b="1" dirty="0">
                <a:solidFill>
                  <a:srgbClr val="FF0000"/>
                </a:solidFill>
              </a:rPr>
              <a:t>minimal left ideals </a:t>
            </a:r>
            <a:r>
              <a:rPr lang="en-CA" sz="8800" dirty="0"/>
              <a:t>in Clifford Algebras.”</a:t>
            </a:r>
          </a:p>
        </p:txBody>
      </p:sp>
    </p:spTree>
    <p:extLst>
      <p:ext uri="{BB962C8B-B14F-4D97-AF65-F5344CB8AC3E}">
        <p14:creationId xmlns:p14="http://schemas.microsoft.com/office/powerpoint/2010/main" val="83749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5"/>
    </mc:Choice>
    <mc:Fallback xmlns="">
      <p:transition spd="slow" advTm="1259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5D2CEC-C05E-60CD-A780-8611E819F413}"/>
                  </a:ext>
                </a:extLst>
              </p:cNvPr>
              <p:cNvSpPr txBox="1"/>
              <p:nvPr/>
            </p:nvSpPr>
            <p:spPr>
              <a:xfrm>
                <a:off x="820319" y="2337011"/>
                <a:ext cx="10551361" cy="1806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GB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sz="6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𝑎𝑛</m:t>
                                </m:r>
                              </m:e>
                              <m:e>
                                <m:r>
                                  <a:rPr lang="en-GB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5D2CEC-C05E-60CD-A780-8611E819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19" y="2337011"/>
                <a:ext cx="10551361" cy="1806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9D67EC6-AE41-4230-E645-46D9297AC3E7}"/>
              </a:ext>
            </a:extLst>
          </p:cNvPr>
          <p:cNvSpPr txBox="1"/>
          <p:nvPr/>
        </p:nvSpPr>
        <p:spPr>
          <a:xfrm>
            <a:off x="247650" y="1260391"/>
            <a:ext cx="10782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u="sng" dirty="0"/>
              <a:t>Doesn’t work</a:t>
            </a:r>
            <a:r>
              <a:rPr lang="en-GB" sz="5400" dirty="0"/>
              <a:t> for right-multiplication: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9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63"/>
    </mc:Choice>
    <mc:Fallback xmlns="">
      <p:transition spd="slow" advTm="29763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2C7F10-C3D6-73E8-8963-8AA9F1730DBC}"/>
              </a:ext>
            </a:extLst>
          </p:cNvPr>
          <p:cNvGrpSpPr/>
          <p:nvPr/>
        </p:nvGrpSpPr>
        <p:grpSpPr>
          <a:xfrm>
            <a:off x="330199" y="219396"/>
            <a:ext cx="7575551" cy="3778375"/>
            <a:chOff x="330199" y="219396"/>
            <a:chExt cx="9910905" cy="49431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494441-D412-B42B-4370-1D0E5DE1905A}"/>
                </a:ext>
              </a:extLst>
            </p:cNvPr>
            <p:cNvSpPr/>
            <p:nvPr/>
          </p:nvSpPr>
          <p:spPr>
            <a:xfrm>
              <a:off x="330199" y="219396"/>
              <a:ext cx="9910905" cy="4943154"/>
            </a:xfrm>
            <a:prstGeom prst="rect">
              <a:avLst/>
            </a:prstGeom>
            <a:solidFill>
              <a:srgbClr val="FFE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B46428-8979-0FDE-BD61-ED44B6E5DBB6}"/>
                </a:ext>
              </a:extLst>
            </p:cNvPr>
            <p:cNvSpPr txBox="1"/>
            <p:nvPr/>
          </p:nvSpPr>
          <p:spPr>
            <a:xfrm>
              <a:off x="357045" y="232273"/>
              <a:ext cx="4583739" cy="1006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B84A00"/>
                  </a:solidFill>
                </a:rPr>
                <a:t>Ring / Algebra</a:t>
              </a:r>
              <a:endParaRPr lang="en-CA" sz="4400" b="1" dirty="0">
                <a:solidFill>
                  <a:srgbClr val="B84A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B64943-779C-5580-E0A5-E0CF9FF9E5B4}"/>
              </a:ext>
            </a:extLst>
          </p:cNvPr>
          <p:cNvGrpSpPr/>
          <p:nvPr/>
        </p:nvGrpSpPr>
        <p:grpSpPr>
          <a:xfrm>
            <a:off x="1745799" y="1191094"/>
            <a:ext cx="5896779" cy="2581103"/>
            <a:chOff x="2182193" y="1490644"/>
            <a:chExt cx="7714609" cy="33767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8C0166-564B-A7D6-A173-473F78DF8BF2}"/>
                </a:ext>
              </a:extLst>
            </p:cNvPr>
            <p:cNvSpPr/>
            <p:nvPr/>
          </p:nvSpPr>
          <p:spPr>
            <a:xfrm>
              <a:off x="2182193" y="1543050"/>
              <a:ext cx="7714609" cy="332438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43BC85-1D7B-2A9A-1174-E011A95C3C70}"/>
                </a:ext>
              </a:extLst>
            </p:cNvPr>
            <p:cNvSpPr txBox="1"/>
            <p:nvPr/>
          </p:nvSpPr>
          <p:spPr>
            <a:xfrm>
              <a:off x="2295198" y="1490644"/>
              <a:ext cx="1751555" cy="1006641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002060"/>
                  </a:solidFill>
                </a:rPr>
                <a:t>Ideal</a:t>
              </a:r>
              <a:endParaRPr lang="en-CA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731179-96A8-EB0D-3E8E-9AC0F11D8479}"/>
              </a:ext>
            </a:extLst>
          </p:cNvPr>
          <p:cNvGrpSpPr/>
          <p:nvPr/>
        </p:nvGrpSpPr>
        <p:grpSpPr>
          <a:xfrm>
            <a:off x="3683857" y="1886162"/>
            <a:ext cx="3650522" cy="1573087"/>
            <a:chOff x="4717706" y="2399985"/>
            <a:chExt cx="4775887" cy="20580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13945B-5566-025B-DAFD-C88411D36EE6}"/>
                </a:ext>
              </a:extLst>
            </p:cNvPr>
            <p:cNvSpPr/>
            <p:nvPr/>
          </p:nvSpPr>
          <p:spPr>
            <a:xfrm>
              <a:off x="4717706" y="2399985"/>
              <a:ext cx="4775887" cy="205803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4CBC2-21E8-5663-BC74-41AF08F36C7C}"/>
                </a:ext>
              </a:extLst>
            </p:cNvPr>
            <p:cNvSpPr txBox="1"/>
            <p:nvPr/>
          </p:nvSpPr>
          <p:spPr>
            <a:xfrm>
              <a:off x="4830711" y="2399985"/>
              <a:ext cx="1751555" cy="1006640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C00000"/>
                  </a:solidFill>
                </a:rPr>
                <a:t>Ideal</a:t>
              </a:r>
              <a:endParaRPr lang="en-CA" sz="4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89A28-C068-63FF-7063-ECD2FC39BFE4}"/>
              </a:ext>
            </a:extLst>
          </p:cNvPr>
          <p:cNvGrpSpPr/>
          <p:nvPr/>
        </p:nvGrpSpPr>
        <p:grpSpPr>
          <a:xfrm>
            <a:off x="6764171" y="1945357"/>
            <a:ext cx="5057475" cy="1459646"/>
            <a:chOff x="6764171" y="1945357"/>
            <a:chExt cx="5057475" cy="145964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BA6B12-ABE0-3F92-7B29-0BF7A790B6F4}"/>
                </a:ext>
              </a:extLst>
            </p:cNvPr>
            <p:cNvSpPr txBox="1"/>
            <p:nvPr/>
          </p:nvSpPr>
          <p:spPr>
            <a:xfrm>
              <a:off x="8020605" y="2820228"/>
              <a:ext cx="3801041" cy="584775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3200" b="1" dirty="0"/>
                <a:t>(no sub-ideals inside)</a:t>
              </a:r>
              <a:endParaRPr lang="en-CA" sz="32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01F229-5619-9838-FB7A-F337AF12443E}"/>
                </a:ext>
              </a:extLst>
            </p:cNvPr>
            <p:cNvSpPr txBox="1"/>
            <p:nvPr/>
          </p:nvSpPr>
          <p:spPr>
            <a:xfrm>
              <a:off x="8063861" y="2059656"/>
              <a:ext cx="3656770" cy="830997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800" b="1" u="sng" dirty="0">
                  <a:solidFill>
                    <a:srgbClr val="FF0000"/>
                  </a:solidFill>
                </a:rPr>
                <a:t>minimal</a:t>
              </a:r>
              <a:r>
                <a:rPr lang="en-GB" sz="4800" b="1" dirty="0"/>
                <a:t> ideal</a:t>
              </a:r>
              <a:endParaRPr lang="en-CA" sz="4800" b="1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A075E2-C2C7-B375-C35B-E2A99C34690E}"/>
                </a:ext>
              </a:extLst>
            </p:cNvPr>
            <p:cNvSpPr/>
            <p:nvPr/>
          </p:nvSpPr>
          <p:spPr>
            <a:xfrm rot="16200000">
              <a:off x="7562386" y="1147142"/>
              <a:ext cx="261400" cy="1857829"/>
            </a:xfrm>
            <a:custGeom>
              <a:avLst/>
              <a:gdLst>
                <a:gd name="connsiteX0" fmla="*/ 29029 w 261400"/>
                <a:gd name="connsiteY0" fmla="*/ 1857829 h 1857829"/>
                <a:gd name="connsiteX1" fmla="*/ 261257 w 261400"/>
                <a:gd name="connsiteY1" fmla="*/ 914400 h 1857829"/>
                <a:gd name="connsiteX2" fmla="*/ 0 w 261400"/>
                <a:gd name="connsiteY2" fmla="*/ 0 h 18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400" h="1857829">
                  <a:moveTo>
                    <a:pt x="29029" y="1857829"/>
                  </a:moveTo>
                  <a:cubicBezTo>
                    <a:pt x="147562" y="1540933"/>
                    <a:pt x="266095" y="1224038"/>
                    <a:pt x="261257" y="914400"/>
                  </a:cubicBezTo>
                  <a:cubicBezTo>
                    <a:pt x="256419" y="604762"/>
                    <a:pt x="128209" y="302381"/>
                    <a:pt x="0" y="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0AE81E-5B2D-2156-299A-BD2640A454DC}"/>
              </a:ext>
            </a:extLst>
          </p:cNvPr>
          <p:cNvSpPr txBox="1"/>
          <p:nvPr/>
        </p:nvSpPr>
        <p:spPr>
          <a:xfrm>
            <a:off x="8155431" y="3330371"/>
            <a:ext cx="3563989" cy="584775"/>
          </a:xfrm>
          <a:prstGeom prst="rect">
            <a:avLst/>
          </a:prstGeom>
          <a:noFill/>
          <a:effectLst>
            <a:softEdge rad="317500"/>
          </a:effectLst>
        </p:spPr>
        <p:txBody>
          <a:bodyPr wrap="none" rtlCol="0">
            <a:spAutoFit/>
          </a:bodyPr>
          <a:lstStyle/>
          <a:p>
            <a:r>
              <a:rPr lang="en-GB" sz="3200" b="1" dirty="0"/>
              <a:t>(except trivial ideal)</a:t>
            </a:r>
            <a:endParaRPr lang="en-CA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79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2"/>
    </mc:Choice>
    <mc:Fallback xmlns="">
      <p:transition spd="slow" advTm="9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2C7F10-C3D6-73E8-8963-8AA9F1730DBC}"/>
              </a:ext>
            </a:extLst>
          </p:cNvPr>
          <p:cNvGrpSpPr/>
          <p:nvPr/>
        </p:nvGrpSpPr>
        <p:grpSpPr>
          <a:xfrm>
            <a:off x="330199" y="219396"/>
            <a:ext cx="7575551" cy="3778375"/>
            <a:chOff x="330199" y="219396"/>
            <a:chExt cx="9910905" cy="49431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494441-D412-B42B-4370-1D0E5DE1905A}"/>
                </a:ext>
              </a:extLst>
            </p:cNvPr>
            <p:cNvSpPr/>
            <p:nvPr/>
          </p:nvSpPr>
          <p:spPr>
            <a:xfrm>
              <a:off x="330199" y="219396"/>
              <a:ext cx="9910905" cy="4943154"/>
            </a:xfrm>
            <a:prstGeom prst="rect">
              <a:avLst/>
            </a:prstGeom>
            <a:solidFill>
              <a:srgbClr val="FFE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B46428-8979-0FDE-BD61-ED44B6E5DBB6}"/>
                </a:ext>
              </a:extLst>
            </p:cNvPr>
            <p:cNvSpPr txBox="1"/>
            <p:nvPr/>
          </p:nvSpPr>
          <p:spPr>
            <a:xfrm>
              <a:off x="357045" y="232273"/>
              <a:ext cx="4583739" cy="1006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B84A00"/>
                  </a:solidFill>
                </a:rPr>
                <a:t>Ring / Algebra</a:t>
              </a:r>
              <a:endParaRPr lang="en-CA" sz="4400" b="1" dirty="0">
                <a:solidFill>
                  <a:srgbClr val="B84A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B64943-779C-5580-E0A5-E0CF9FF9E5B4}"/>
              </a:ext>
            </a:extLst>
          </p:cNvPr>
          <p:cNvGrpSpPr/>
          <p:nvPr/>
        </p:nvGrpSpPr>
        <p:grpSpPr>
          <a:xfrm>
            <a:off x="1745799" y="1191094"/>
            <a:ext cx="5896779" cy="2581103"/>
            <a:chOff x="2182193" y="1490644"/>
            <a:chExt cx="7714609" cy="33767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8C0166-564B-A7D6-A173-473F78DF8BF2}"/>
                </a:ext>
              </a:extLst>
            </p:cNvPr>
            <p:cNvSpPr/>
            <p:nvPr/>
          </p:nvSpPr>
          <p:spPr>
            <a:xfrm>
              <a:off x="2182193" y="1543050"/>
              <a:ext cx="7714609" cy="332438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43BC85-1D7B-2A9A-1174-E011A95C3C70}"/>
                </a:ext>
              </a:extLst>
            </p:cNvPr>
            <p:cNvSpPr txBox="1"/>
            <p:nvPr/>
          </p:nvSpPr>
          <p:spPr>
            <a:xfrm>
              <a:off x="2295198" y="1490644"/>
              <a:ext cx="1751555" cy="1006641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002060"/>
                  </a:solidFill>
                </a:rPr>
                <a:t>Ideal</a:t>
              </a:r>
              <a:endParaRPr lang="en-CA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731179-96A8-EB0D-3E8E-9AC0F11D8479}"/>
              </a:ext>
            </a:extLst>
          </p:cNvPr>
          <p:cNvGrpSpPr/>
          <p:nvPr/>
        </p:nvGrpSpPr>
        <p:grpSpPr>
          <a:xfrm>
            <a:off x="3683857" y="1886162"/>
            <a:ext cx="3650522" cy="1573087"/>
            <a:chOff x="4717706" y="2399985"/>
            <a:chExt cx="4775887" cy="20580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13945B-5566-025B-DAFD-C88411D36EE6}"/>
                </a:ext>
              </a:extLst>
            </p:cNvPr>
            <p:cNvSpPr/>
            <p:nvPr/>
          </p:nvSpPr>
          <p:spPr>
            <a:xfrm>
              <a:off x="4717706" y="2399985"/>
              <a:ext cx="4775887" cy="205803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4CBC2-21E8-5663-BC74-41AF08F36C7C}"/>
                </a:ext>
              </a:extLst>
            </p:cNvPr>
            <p:cNvSpPr txBox="1"/>
            <p:nvPr/>
          </p:nvSpPr>
          <p:spPr>
            <a:xfrm>
              <a:off x="4830711" y="2399985"/>
              <a:ext cx="1751555" cy="1006640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C00000"/>
                  </a:solidFill>
                </a:rPr>
                <a:t>Ideal</a:t>
              </a:r>
              <a:endParaRPr lang="en-CA" sz="4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89A28-C068-63FF-7063-ECD2FC39BFE4}"/>
              </a:ext>
            </a:extLst>
          </p:cNvPr>
          <p:cNvGrpSpPr/>
          <p:nvPr/>
        </p:nvGrpSpPr>
        <p:grpSpPr>
          <a:xfrm>
            <a:off x="6764171" y="1945357"/>
            <a:ext cx="5057475" cy="1459646"/>
            <a:chOff x="6764171" y="1945357"/>
            <a:chExt cx="5057475" cy="145964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BA6B12-ABE0-3F92-7B29-0BF7A790B6F4}"/>
                </a:ext>
              </a:extLst>
            </p:cNvPr>
            <p:cNvSpPr txBox="1"/>
            <p:nvPr/>
          </p:nvSpPr>
          <p:spPr>
            <a:xfrm>
              <a:off x="8020605" y="2820228"/>
              <a:ext cx="3801041" cy="584775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3200" b="1" dirty="0"/>
                <a:t>(no sub-ideals inside)</a:t>
              </a:r>
              <a:endParaRPr lang="en-CA" sz="32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01F229-5619-9838-FB7A-F337AF12443E}"/>
                </a:ext>
              </a:extLst>
            </p:cNvPr>
            <p:cNvSpPr txBox="1"/>
            <p:nvPr/>
          </p:nvSpPr>
          <p:spPr>
            <a:xfrm>
              <a:off x="8063861" y="2059656"/>
              <a:ext cx="3656770" cy="830997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800" b="1" u="sng" dirty="0">
                  <a:solidFill>
                    <a:srgbClr val="FF0000"/>
                  </a:solidFill>
                </a:rPr>
                <a:t>minimal</a:t>
              </a:r>
              <a:r>
                <a:rPr lang="en-GB" sz="4800" b="1" dirty="0"/>
                <a:t> ideal</a:t>
              </a:r>
              <a:endParaRPr lang="en-CA" sz="4800" b="1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A075E2-C2C7-B375-C35B-E2A99C34690E}"/>
                </a:ext>
              </a:extLst>
            </p:cNvPr>
            <p:cNvSpPr/>
            <p:nvPr/>
          </p:nvSpPr>
          <p:spPr>
            <a:xfrm rot="16200000">
              <a:off x="7562386" y="1147142"/>
              <a:ext cx="261400" cy="1857829"/>
            </a:xfrm>
            <a:custGeom>
              <a:avLst/>
              <a:gdLst>
                <a:gd name="connsiteX0" fmla="*/ 29029 w 261400"/>
                <a:gd name="connsiteY0" fmla="*/ 1857829 h 1857829"/>
                <a:gd name="connsiteX1" fmla="*/ 261257 w 261400"/>
                <a:gd name="connsiteY1" fmla="*/ 914400 h 1857829"/>
                <a:gd name="connsiteX2" fmla="*/ 0 w 261400"/>
                <a:gd name="connsiteY2" fmla="*/ 0 h 18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400" h="1857829">
                  <a:moveTo>
                    <a:pt x="29029" y="1857829"/>
                  </a:moveTo>
                  <a:cubicBezTo>
                    <a:pt x="147562" y="1540933"/>
                    <a:pt x="266095" y="1224038"/>
                    <a:pt x="261257" y="914400"/>
                  </a:cubicBezTo>
                  <a:cubicBezTo>
                    <a:pt x="256419" y="604762"/>
                    <a:pt x="128209" y="302381"/>
                    <a:pt x="0" y="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0AE81E-5B2D-2156-299A-BD2640A454DC}"/>
              </a:ext>
            </a:extLst>
          </p:cNvPr>
          <p:cNvSpPr txBox="1"/>
          <p:nvPr/>
        </p:nvSpPr>
        <p:spPr>
          <a:xfrm>
            <a:off x="8155431" y="3330371"/>
            <a:ext cx="3563989" cy="584775"/>
          </a:xfrm>
          <a:prstGeom prst="rect">
            <a:avLst/>
          </a:prstGeom>
          <a:noFill/>
          <a:effectLst>
            <a:softEdge rad="317500"/>
          </a:effectLst>
        </p:spPr>
        <p:txBody>
          <a:bodyPr wrap="none" rtlCol="0">
            <a:spAutoFit/>
          </a:bodyPr>
          <a:lstStyle/>
          <a:p>
            <a:r>
              <a:rPr lang="en-GB" sz="3200" b="1" dirty="0"/>
              <a:t>(except trivial ideal)</a:t>
            </a:r>
            <a:endParaRPr lang="en-CA" sz="320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B9C7B2-168E-F25D-AD12-0B38C59CE5C6}"/>
              </a:ext>
            </a:extLst>
          </p:cNvPr>
          <p:cNvGrpSpPr/>
          <p:nvPr/>
        </p:nvGrpSpPr>
        <p:grpSpPr>
          <a:xfrm>
            <a:off x="2770239" y="2672705"/>
            <a:ext cx="8949181" cy="3266602"/>
            <a:chOff x="2770239" y="2672705"/>
            <a:chExt cx="8949181" cy="32666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2D1F6FE-E132-40E3-0FC3-4AC6DEFEAF07}"/>
                    </a:ext>
                  </a:extLst>
                </p:cNvPr>
                <p:cNvSpPr/>
                <p:nvPr/>
              </p:nvSpPr>
              <p:spPr>
                <a:xfrm>
                  <a:off x="6267450" y="2672705"/>
                  <a:ext cx="647700" cy="5858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0" b="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2D1F6FE-E132-40E3-0FC3-4AC6DEFEAF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450" y="2672705"/>
                  <a:ext cx="647700" cy="5858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DC32C58-0900-FF91-3033-9EEF1C519CE7}"/>
                </a:ext>
              </a:extLst>
            </p:cNvPr>
            <p:cNvGrpSpPr/>
            <p:nvPr/>
          </p:nvGrpSpPr>
          <p:grpSpPr>
            <a:xfrm>
              <a:off x="2770239" y="3181350"/>
              <a:ext cx="8949181" cy="2757957"/>
              <a:chOff x="2770239" y="3181350"/>
              <a:chExt cx="8949181" cy="27579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2CBEF8C1-8D2F-344B-EA36-7927ADAB7D6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0239" y="5015977"/>
                    <a:ext cx="8949181" cy="923330"/>
                  </a:xfrm>
                  <a:prstGeom prst="rect">
                    <a:avLst/>
                  </a:prstGeom>
                  <a:noFill/>
                  <a:effectLst>
                    <a:softEdge rad="3175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5400" dirty="0"/>
                      <a:t>The set </a:t>
                    </a:r>
                    <a14:m>
                      <m:oMath xmlns:m="http://schemas.openxmlformats.org/officeDocument/2006/math"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{0}</m:t>
                        </m:r>
                      </m:oMath>
                    </a14:m>
                    <a:r>
                      <a:rPr lang="en-CA" sz="5400" dirty="0"/>
                      <a:t> is the “trivial ideal”.</a:t>
                    </a: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2CBEF8C1-8D2F-344B-EA36-7927ADAB7D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0239" y="5015977"/>
                    <a:ext cx="8949181" cy="923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610" t="-17881" r="-2725" b="-40397"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9283F40-23F9-6AF3-343C-FE007C101D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4743" y="3181350"/>
                <a:ext cx="651638" cy="182817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7667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2"/>
    </mc:Choice>
    <mc:Fallback xmlns="">
      <p:transition spd="slow" advTm="9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2C7F10-C3D6-73E8-8963-8AA9F1730DBC}"/>
              </a:ext>
            </a:extLst>
          </p:cNvPr>
          <p:cNvGrpSpPr/>
          <p:nvPr/>
        </p:nvGrpSpPr>
        <p:grpSpPr>
          <a:xfrm>
            <a:off x="330199" y="219396"/>
            <a:ext cx="7575551" cy="3778375"/>
            <a:chOff x="330199" y="219396"/>
            <a:chExt cx="9910905" cy="49431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494441-D412-B42B-4370-1D0E5DE1905A}"/>
                </a:ext>
              </a:extLst>
            </p:cNvPr>
            <p:cNvSpPr/>
            <p:nvPr/>
          </p:nvSpPr>
          <p:spPr>
            <a:xfrm>
              <a:off x="330199" y="219396"/>
              <a:ext cx="9910905" cy="4943154"/>
            </a:xfrm>
            <a:prstGeom prst="rect">
              <a:avLst/>
            </a:prstGeom>
            <a:solidFill>
              <a:srgbClr val="FFE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B46428-8979-0FDE-BD61-ED44B6E5DBB6}"/>
                </a:ext>
              </a:extLst>
            </p:cNvPr>
            <p:cNvSpPr txBox="1"/>
            <p:nvPr/>
          </p:nvSpPr>
          <p:spPr>
            <a:xfrm>
              <a:off x="357045" y="232273"/>
              <a:ext cx="4583739" cy="1006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B84A00"/>
                  </a:solidFill>
                </a:rPr>
                <a:t>Ring / Algebra</a:t>
              </a:r>
              <a:endParaRPr lang="en-CA" sz="4400" b="1" dirty="0">
                <a:solidFill>
                  <a:srgbClr val="B84A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731179-96A8-EB0D-3E8E-9AC0F11D8479}"/>
              </a:ext>
            </a:extLst>
          </p:cNvPr>
          <p:cNvGrpSpPr/>
          <p:nvPr/>
        </p:nvGrpSpPr>
        <p:grpSpPr>
          <a:xfrm>
            <a:off x="3683857" y="1886162"/>
            <a:ext cx="3650522" cy="1573087"/>
            <a:chOff x="4717706" y="2399985"/>
            <a:chExt cx="4775887" cy="20580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13945B-5566-025B-DAFD-C88411D36EE6}"/>
                </a:ext>
              </a:extLst>
            </p:cNvPr>
            <p:cNvSpPr/>
            <p:nvPr/>
          </p:nvSpPr>
          <p:spPr>
            <a:xfrm>
              <a:off x="4717706" y="2399985"/>
              <a:ext cx="4775887" cy="205803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4CBC2-21E8-5663-BC74-41AF08F36C7C}"/>
                </a:ext>
              </a:extLst>
            </p:cNvPr>
            <p:cNvSpPr txBox="1"/>
            <p:nvPr/>
          </p:nvSpPr>
          <p:spPr>
            <a:xfrm>
              <a:off x="4830711" y="2399985"/>
              <a:ext cx="1751555" cy="1006640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C00000"/>
                  </a:solidFill>
                </a:rPr>
                <a:t>Ideal</a:t>
              </a:r>
              <a:endParaRPr lang="en-CA" sz="4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89A28-C068-63FF-7063-ECD2FC39BFE4}"/>
              </a:ext>
            </a:extLst>
          </p:cNvPr>
          <p:cNvGrpSpPr/>
          <p:nvPr/>
        </p:nvGrpSpPr>
        <p:grpSpPr>
          <a:xfrm>
            <a:off x="6764171" y="1945357"/>
            <a:ext cx="5057475" cy="1459646"/>
            <a:chOff x="6764171" y="1945357"/>
            <a:chExt cx="5057475" cy="145964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BA6B12-ABE0-3F92-7B29-0BF7A790B6F4}"/>
                </a:ext>
              </a:extLst>
            </p:cNvPr>
            <p:cNvSpPr txBox="1"/>
            <p:nvPr/>
          </p:nvSpPr>
          <p:spPr>
            <a:xfrm>
              <a:off x="8020605" y="2820228"/>
              <a:ext cx="3801041" cy="584775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3200" b="1" dirty="0"/>
                <a:t>(no sub-ideals inside)</a:t>
              </a:r>
              <a:endParaRPr lang="en-CA" sz="32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01F229-5619-9838-FB7A-F337AF12443E}"/>
                </a:ext>
              </a:extLst>
            </p:cNvPr>
            <p:cNvSpPr txBox="1"/>
            <p:nvPr/>
          </p:nvSpPr>
          <p:spPr>
            <a:xfrm>
              <a:off x="8063861" y="2059656"/>
              <a:ext cx="3656770" cy="830997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800" b="1" u="sng" dirty="0">
                  <a:solidFill>
                    <a:srgbClr val="FF0000"/>
                  </a:solidFill>
                </a:rPr>
                <a:t>minimal</a:t>
              </a:r>
              <a:r>
                <a:rPr lang="en-GB" sz="4800" b="1" dirty="0"/>
                <a:t> ideal</a:t>
              </a:r>
              <a:endParaRPr lang="en-CA" sz="4800" b="1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A075E2-C2C7-B375-C35B-E2A99C34690E}"/>
                </a:ext>
              </a:extLst>
            </p:cNvPr>
            <p:cNvSpPr/>
            <p:nvPr/>
          </p:nvSpPr>
          <p:spPr>
            <a:xfrm rot="16200000">
              <a:off x="7562386" y="1147142"/>
              <a:ext cx="261400" cy="1857829"/>
            </a:xfrm>
            <a:custGeom>
              <a:avLst/>
              <a:gdLst>
                <a:gd name="connsiteX0" fmla="*/ 29029 w 261400"/>
                <a:gd name="connsiteY0" fmla="*/ 1857829 h 1857829"/>
                <a:gd name="connsiteX1" fmla="*/ 261257 w 261400"/>
                <a:gd name="connsiteY1" fmla="*/ 914400 h 1857829"/>
                <a:gd name="connsiteX2" fmla="*/ 0 w 261400"/>
                <a:gd name="connsiteY2" fmla="*/ 0 h 18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400" h="1857829">
                  <a:moveTo>
                    <a:pt x="29029" y="1857829"/>
                  </a:moveTo>
                  <a:cubicBezTo>
                    <a:pt x="147562" y="1540933"/>
                    <a:pt x="266095" y="1224038"/>
                    <a:pt x="261257" y="914400"/>
                  </a:cubicBezTo>
                  <a:cubicBezTo>
                    <a:pt x="256419" y="604762"/>
                    <a:pt x="128209" y="302381"/>
                    <a:pt x="0" y="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5D4C40-F56D-BF42-808D-11A2CF41AA43}"/>
                  </a:ext>
                </a:extLst>
              </p:cNvPr>
              <p:cNvSpPr txBox="1"/>
              <p:nvPr/>
            </p:nvSpPr>
            <p:spPr>
              <a:xfrm>
                <a:off x="6396521" y="4288089"/>
                <a:ext cx="3524604" cy="2350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8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8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8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5D4C40-F56D-BF42-808D-11A2CF41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521" y="4288089"/>
                <a:ext cx="3524604" cy="2350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Up 1">
            <a:extLst>
              <a:ext uri="{FF2B5EF4-FFF2-40B4-BE49-F238E27FC236}">
                <a16:creationId xmlns:a16="http://schemas.microsoft.com/office/drawing/2014/main" id="{436F3CC7-205D-D523-A345-4DD259BFA695}"/>
              </a:ext>
            </a:extLst>
          </p:cNvPr>
          <p:cNvSpPr/>
          <p:nvPr/>
        </p:nvSpPr>
        <p:spPr>
          <a:xfrm rot="20195468">
            <a:off x="6334413" y="2758531"/>
            <a:ext cx="1166246" cy="1502518"/>
          </a:xfrm>
          <a:prstGeom prst="upArrow">
            <a:avLst>
              <a:gd name="adj1" fmla="val 50000"/>
              <a:gd name="adj2" fmla="val 5779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927A7-0557-3CB6-5530-DB0C9B7DFF3C}"/>
              </a:ext>
            </a:extLst>
          </p:cNvPr>
          <p:cNvSpPr txBox="1"/>
          <p:nvPr/>
        </p:nvSpPr>
        <p:spPr>
          <a:xfrm>
            <a:off x="8155431" y="3330371"/>
            <a:ext cx="3563989" cy="584775"/>
          </a:xfrm>
          <a:prstGeom prst="rect">
            <a:avLst/>
          </a:prstGeom>
          <a:noFill/>
          <a:effectLst>
            <a:softEdge rad="317500"/>
          </a:effectLst>
        </p:spPr>
        <p:txBody>
          <a:bodyPr wrap="none" rtlCol="0">
            <a:spAutoFit/>
          </a:bodyPr>
          <a:lstStyle/>
          <a:p>
            <a:r>
              <a:rPr lang="en-GB" sz="3200" b="1" dirty="0"/>
              <a:t>(except trivial ideal)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274627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36">
        <p:fade/>
      </p:transition>
    </mc:Choice>
    <mc:Fallback xmlns="">
      <p:transition spd="med" advTm="3936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2C7F10-C3D6-73E8-8963-8AA9F1730DBC}"/>
              </a:ext>
            </a:extLst>
          </p:cNvPr>
          <p:cNvGrpSpPr/>
          <p:nvPr/>
        </p:nvGrpSpPr>
        <p:grpSpPr>
          <a:xfrm>
            <a:off x="330199" y="219396"/>
            <a:ext cx="7575551" cy="3778375"/>
            <a:chOff x="330199" y="219396"/>
            <a:chExt cx="9910905" cy="49431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494441-D412-B42B-4370-1D0E5DE1905A}"/>
                </a:ext>
              </a:extLst>
            </p:cNvPr>
            <p:cNvSpPr/>
            <p:nvPr/>
          </p:nvSpPr>
          <p:spPr>
            <a:xfrm>
              <a:off x="330199" y="219396"/>
              <a:ext cx="9910905" cy="4943154"/>
            </a:xfrm>
            <a:prstGeom prst="rect">
              <a:avLst/>
            </a:prstGeom>
            <a:solidFill>
              <a:srgbClr val="FFEF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B46428-8979-0FDE-BD61-ED44B6E5DBB6}"/>
                </a:ext>
              </a:extLst>
            </p:cNvPr>
            <p:cNvSpPr txBox="1"/>
            <p:nvPr/>
          </p:nvSpPr>
          <p:spPr>
            <a:xfrm>
              <a:off x="357045" y="232273"/>
              <a:ext cx="4583739" cy="1006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B84A00"/>
                  </a:solidFill>
                </a:rPr>
                <a:t>Ring / Algebra</a:t>
              </a:r>
              <a:endParaRPr lang="en-CA" sz="4400" b="1" dirty="0">
                <a:solidFill>
                  <a:srgbClr val="B84A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B64943-779C-5580-E0A5-E0CF9FF9E5B4}"/>
              </a:ext>
            </a:extLst>
          </p:cNvPr>
          <p:cNvGrpSpPr/>
          <p:nvPr/>
        </p:nvGrpSpPr>
        <p:grpSpPr>
          <a:xfrm>
            <a:off x="1745799" y="1191094"/>
            <a:ext cx="5896779" cy="2581103"/>
            <a:chOff x="2182193" y="1490644"/>
            <a:chExt cx="7714609" cy="33767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8C0166-564B-A7D6-A173-473F78DF8BF2}"/>
                </a:ext>
              </a:extLst>
            </p:cNvPr>
            <p:cNvSpPr/>
            <p:nvPr/>
          </p:nvSpPr>
          <p:spPr>
            <a:xfrm>
              <a:off x="2182193" y="1543050"/>
              <a:ext cx="7714609" cy="332438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43BC85-1D7B-2A9A-1174-E011A95C3C70}"/>
                </a:ext>
              </a:extLst>
            </p:cNvPr>
            <p:cNvSpPr txBox="1"/>
            <p:nvPr/>
          </p:nvSpPr>
          <p:spPr>
            <a:xfrm>
              <a:off x="2295198" y="1490644"/>
              <a:ext cx="1751555" cy="1006641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002060"/>
                  </a:solidFill>
                </a:rPr>
                <a:t>Ideal</a:t>
              </a:r>
              <a:endParaRPr lang="en-CA" sz="4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731179-96A8-EB0D-3E8E-9AC0F11D8479}"/>
              </a:ext>
            </a:extLst>
          </p:cNvPr>
          <p:cNvGrpSpPr/>
          <p:nvPr/>
        </p:nvGrpSpPr>
        <p:grpSpPr>
          <a:xfrm>
            <a:off x="3881118" y="1350552"/>
            <a:ext cx="3650522" cy="1086770"/>
            <a:chOff x="4717706" y="2390057"/>
            <a:chExt cx="4775887" cy="142179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13945B-5566-025B-DAFD-C88411D36EE6}"/>
                </a:ext>
              </a:extLst>
            </p:cNvPr>
            <p:cNvSpPr/>
            <p:nvPr/>
          </p:nvSpPr>
          <p:spPr>
            <a:xfrm>
              <a:off x="4717706" y="2390057"/>
              <a:ext cx="4775887" cy="142179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4CBC2-21E8-5663-BC74-41AF08F36C7C}"/>
                </a:ext>
              </a:extLst>
            </p:cNvPr>
            <p:cNvSpPr txBox="1"/>
            <p:nvPr/>
          </p:nvSpPr>
          <p:spPr>
            <a:xfrm>
              <a:off x="4830711" y="2399985"/>
              <a:ext cx="1751555" cy="1006640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C00000"/>
                  </a:solidFill>
                </a:rPr>
                <a:t>Ideal</a:t>
              </a:r>
              <a:endParaRPr lang="en-CA" sz="4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C01F229-5619-9838-FB7A-F337AF12443E}"/>
              </a:ext>
            </a:extLst>
          </p:cNvPr>
          <p:cNvSpPr txBox="1"/>
          <p:nvPr/>
        </p:nvSpPr>
        <p:spPr>
          <a:xfrm>
            <a:off x="8566168" y="-128197"/>
            <a:ext cx="3656770" cy="830997"/>
          </a:xfrm>
          <a:prstGeom prst="rect">
            <a:avLst/>
          </a:prstGeom>
          <a:noFill/>
          <a:effectLst>
            <a:softEdge rad="317500"/>
          </a:effectLst>
        </p:spPr>
        <p:txBody>
          <a:bodyPr wrap="none" rtlCol="0">
            <a:spAutoFit/>
          </a:bodyPr>
          <a:lstStyle/>
          <a:p>
            <a:r>
              <a:rPr lang="en-GB" sz="4800" b="1" u="sng" dirty="0">
                <a:solidFill>
                  <a:srgbClr val="FF0000"/>
                </a:solidFill>
              </a:rPr>
              <a:t>minimal</a:t>
            </a:r>
            <a:r>
              <a:rPr lang="en-GB" sz="4800" b="1" dirty="0"/>
              <a:t> ideal</a:t>
            </a:r>
            <a:endParaRPr lang="en-CA" sz="4800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792973-A2F7-933F-A4A8-CEA18D287B50}"/>
              </a:ext>
            </a:extLst>
          </p:cNvPr>
          <p:cNvGrpSpPr/>
          <p:nvPr/>
        </p:nvGrpSpPr>
        <p:grpSpPr>
          <a:xfrm>
            <a:off x="2324318" y="2799803"/>
            <a:ext cx="3587311" cy="4043315"/>
            <a:chOff x="2324318" y="2799803"/>
            <a:chExt cx="3587311" cy="4043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5FCCEEA-DF41-9705-BE50-4DFE17B961F1}"/>
                    </a:ext>
                  </a:extLst>
                </p:cNvPr>
                <p:cNvSpPr txBox="1"/>
                <p:nvPr/>
              </p:nvSpPr>
              <p:spPr>
                <a:xfrm>
                  <a:off x="2324318" y="4256256"/>
                  <a:ext cx="3587311" cy="25868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5FCCEEA-DF41-9705-BE50-4DFE17B96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318" y="4256256"/>
                  <a:ext cx="3587311" cy="25868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EC843A80-F28B-7532-9C68-056DFBBA58BD}"/>
                </a:ext>
              </a:extLst>
            </p:cNvPr>
            <p:cNvSpPr/>
            <p:nvPr/>
          </p:nvSpPr>
          <p:spPr>
            <a:xfrm>
              <a:off x="2384483" y="2799803"/>
              <a:ext cx="1166246" cy="1461390"/>
            </a:xfrm>
            <a:prstGeom prst="upArrow">
              <a:avLst>
                <a:gd name="adj1" fmla="val 50000"/>
                <a:gd name="adj2" fmla="val 57794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CC3FBA9-6CFB-ED69-C80A-6EF4DACEF214}"/>
              </a:ext>
            </a:extLst>
          </p:cNvPr>
          <p:cNvSpPr txBox="1"/>
          <p:nvPr/>
        </p:nvSpPr>
        <p:spPr>
          <a:xfrm>
            <a:off x="38176" y="4320437"/>
            <a:ext cx="2346561" cy="2308324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800" b="1" u="sng" dirty="0">
                <a:solidFill>
                  <a:srgbClr val="0070C0"/>
                </a:solidFill>
              </a:rPr>
              <a:t>NON</a:t>
            </a:r>
            <a:r>
              <a:rPr lang="en-GB" sz="4800" b="1" dirty="0">
                <a:solidFill>
                  <a:srgbClr val="0070C0"/>
                </a:solidFill>
              </a:rPr>
              <a:t>-minimal </a:t>
            </a:r>
            <a:r>
              <a:rPr lang="en-GB" sz="4800" b="1" dirty="0"/>
              <a:t>ideal</a:t>
            </a:r>
            <a:endParaRPr lang="en-CA" sz="4800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2828A8-327A-1C4D-B72D-46DA86A14AD2}"/>
              </a:ext>
            </a:extLst>
          </p:cNvPr>
          <p:cNvGrpSpPr/>
          <p:nvPr/>
        </p:nvGrpSpPr>
        <p:grpSpPr>
          <a:xfrm>
            <a:off x="7097273" y="626600"/>
            <a:ext cx="5056206" cy="2586862"/>
            <a:chOff x="7097273" y="759950"/>
            <a:chExt cx="5056206" cy="25868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318B74-5D10-70B5-2355-548EA2A1A288}"/>
                    </a:ext>
                  </a:extLst>
                </p:cNvPr>
                <p:cNvSpPr txBox="1"/>
                <p:nvPr/>
              </p:nvSpPr>
              <p:spPr>
                <a:xfrm>
                  <a:off x="8566168" y="759950"/>
                  <a:ext cx="3587311" cy="25868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318B74-5D10-70B5-2355-548EA2A1A2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6168" y="759950"/>
                  <a:ext cx="3587311" cy="25868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7290F1F0-3406-C320-BDDD-FA3D62CDFF68}"/>
                </a:ext>
              </a:extLst>
            </p:cNvPr>
            <p:cNvSpPr/>
            <p:nvPr/>
          </p:nvSpPr>
          <p:spPr>
            <a:xfrm rot="16200000">
              <a:off x="7265409" y="1117213"/>
              <a:ext cx="1166246" cy="1502518"/>
            </a:xfrm>
            <a:prstGeom prst="upArrow">
              <a:avLst>
                <a:gd name="adj1" fmla="val 50000"/>
                <a:gd name="adj2" fmla="val 5779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56016E-E062-FBD3-59C5-7492FA2FB7C0}"/>
              </a:ext>
            </a:extLst>
          </p:cNvPr>
          <p:cNvGrpSpPr/>
          <p:nvPr/>
        </p:nvGrpSpPr>
        <p:grpSpPr>
          <a:xfrm>
            <a:off x="3881118" y="2552050"/>
            <a:ext cx="3650522" cy="1086770"/>
            <a:chOff x="4717706" y="2390057"/>
            <a:chExt cx="4775887" cy="142179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E3D8BF-846E-FAC0-8C0B-CF6C9EEC01B4}"/>
                </a:ext>
              </a:extLst>
            </p:cNvPr>
            <p:cNvSpPr/>
            <p:nvPr/>
          </p:nvSpPr>
          <p:spPr>
            <a:xfrm>
              <a:off x="4717706" y="2390057"/>
              <a:ext cx="4775887" cy="142179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6E1212-27C4-9302-8AD9-E4204747D614}"/>
                </a:ext>
              </a:extLst>
            </p:cNvPr>
            <p:cNvSpPr txBox="1"/>
            <p:nvPr/>
          </p:nvSpPr>
          <p:spPr>
            <a:xfrm>
              <a:off x="4830711" y="2399985"/>
              <a:ext cx="1751555" cy="1006640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chemeClr val="accent6">
                      <a:lumMod val="50000"/>
                    </a:schemeClr>
                  </a:solidFill>
                </a:rPr>
                <a:t>Ideal</a:t>
              </a:r>
              <a:endParaRPr lang="en-CA" sz="44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F9B0FC-AAEB-1DD0-90C8-B91E3183AB87}"/>
              </a:ext>
            </a:extLst>
          </p:cNvPr>
          <p:cNvGrpSpPr/>
          <p:nvPr/>
        </p:nvGrpSpPr>
        <p:grpSpPr>
          <a:xfrm>
            <a:off x="7093207" y="3020937"/>
            <a:ext cx="5066720" cy="3820655"/>
            <a:chOff x="7093207" y="3020937"/>
            <a:chExt cx="5066720" cy="3820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75362BC-796C-4666-5501-C1CFC465FB3F}"/>
                    </a:ext>
                  </a:extLst>
                </p:cNvPr>
                <p:cNvSpPr txBox="1"/>
                <p:nvPr/>
              </p:nvSpPr>
              <p:spPr>
                <a:xfrm>
                  <a:off x="8572616" y="4254730"/>
                  <a:ext cx="3587311" cy="25868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75362BC-796C-4666-5501-C1CFC465F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2616" y="4254730"/>
                  <a:ext cx="3587311" cy="25868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row: Up 31">
              <a:extLst>
                <a:ext uri="{FF2B5EF4-FFF2-40B4-BE49-F238E27FC236}">
                  <a16:creationId xmlns:a16="http://schemas.microsoft.com/office/drawing/2014/main" id="{4A02C498-C66F-2173-B300-0DFD36289CB5}"/>
                </a:ext>
              </a:extLst>
            </p:cNvPr>
            <p:cNvSpPr/>
            <p:nvPr/>
          </p:nvSpPr>
          <p:spPr>
            <a:xfrm rot="18900000">
              <a:off x="7093207" y="3020937"/>
              <a:ext cx="1166246" cy="1502518"/>
            </a:xfrm>
            <a:prstGeom prst="upArrow">
              <a:avLst>
                <a:gd name="adj1" fmla="val 50000"/>
                <a:gd name="adj2" fmla="val 57794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141E6BF-D0B4-1115-8EFA-55B45E3CC45F}"/>
              </a:ext>
            </a:extLst>
          </p:cNvPr>
          <p:cNvSpPr txBox="1"/>
          <p:nvPr/>
        </p:nvSpPr>
        <p:spPr>
          <a:xfrm>
            <a:off x="8566168" y="3489440"/>
            <a:ext cx="3656770" cy="830997"/>
          </a:xfrm>
          <a:prstGeom prst="rect">
            <a:avLst/>
          </a:prstGeom>
          <a:noFill/>
          <a:effectLst>
            <a:softEdge rad="317500"/>
          </a:effectLst>
        </p:spPr>
        <p:txBody>
          <a:bodyPr wrap="none" rtlCol="0">
            <a:spAutoFit/>
          </a:bodyPr>
          <a:lstStyle/>
          <a:p>
            <a:r>
              <a:rPr lang="en-GB" sz="4800" b="1" u="sng" dirty="0">
                <a:solidFill>
                  <a:srgbClr val="00B050"/>
                </a:solidFill>
              </a:rPr>
              <a:t>minimal</a:t>
            </a:r>
            <a:r>
              <a:rPr lang="en-GB" sz="4800" b="1" dirty="0"/>
              <a:t> ideal</a:t>
            </a:r>
            <a:endParaRPr lang="en-CA" sz="48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B0BEB59-06C7-6B96-43DA-1AC49A0EF6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9560" y="605520"/>
              <a:ext cx="7817040" cy="6243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B0BEB59-06C7-6B96-43DA-1AC49A0EF6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0200" y="596160"/>
                <a:ext cx="7835760" cy="626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78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400">
        <p:fade/>
      </p:transition>
    </mc:Choice>
    <mc:Fallback xmlns="">
      <p:transition spd="med" advTm="36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01F229-5619-9838-FB7A-F337AF12443E}"/>
                  </a:ext>
                </a:extLst>
              </p:cNvPr>
              <p:cNvSpPr txBox="1"/>
              <p:nvPr/>
            </p:nvSpPr>
            <p:spPr>
              <a:xfrm>
                <a:off x="1" y="57150"/>
                <a:ext cx="12192000" cy="1538883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4800" b="1" dirty="0"/>
                  <a:t>Spinors </a:t>
                </a:r>
                <a:r>
                  <a:rPr lang="en-GB" sz="4800" dirty="0"/>
                  <a:t>= members of </a:t>
                </a:r>
                <a:r>
                  <a:rPr lang="en-GB" sz="4800" b="1" u="sng" dirty="0">
                    <a:solidFill>
                      <a:srgbClr val="FF0000"/>
                    </a:solidFill>
                  </a:rPr>
                  <a:t>minimal left ideals</a:t>
                </a:r>
              </a:p>
              <a:p>
                <a:r>
                  <a:rPr lang="en-GB" sz="4600" b="1" dirty="0">
                    <a:solidFill>
                      <a:schemeClr val="bg1"/>
                    </a:solidFill>
                  </a:rPr>
                  <a:t>Spinor</a:t>
                </a:r>
                <a:r>
                  <a:rPr lang="en-GB" sz="4600" b="1" dirty="0"/>
                  <a:t> </a:t>
                </a:r>
                <a14:m>
                  <m:oMath xmlns:m="http://schemas.openxmlformats.org/officeDocument/2006/math">
                    <m:r>
                      <a:rPr lang="en-GB" sz="4600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4600" dirty="0"/>
                  <a:t> matrices with only </a:t>
                </a:r>
                <a:r>
                  <a:rPr lang="en-GB" sz="4600" b="1" u="sng" dirty="0"/>
                  <a:t>one non-zero column</a:t>
                </a:r>
                <a:endParaRPr lang="en-CA" sz="4600" b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01F229-5619-9838-FB7A-F337AF124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7150"/>
                <a:ext cx="12192000" cy="1538883"/>
              </a:xfrm>
              <a:prstGeom prst="rect">
                <a:avLst/>
              </a:prstGeom>
              <a:blipFill>
                <a:blip r:embed="rId3"/>
                <a:stretch>
                  <a:fillRect l="-2250" t="-8696" r="-1350" b="-19368"/>
                </a:stretch>
              </a:blipFill>
              <a:effectLst>
                <a:softEdge rad="317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18B74-5D10-70B5-2355-548EA2A1A288}"/>
                  </a:ext>
                </a:extLst>
              </p:cNvPr>
              <p:cNvSpPr txBox="1"/>
              <p:nvPr/>
            </p:nvSpPr>
            <p:spPr>
              <a:xfrm>
                <a:off x="71914" y="2342997"/>
                <a:ext cx="2895178" cy="2019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GB" sz="3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GB" sz="3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GB" sz="3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18B74-5D10-70B5-2355-548EA2A1A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4" y="2342997"/>
                <a:ext cx="2895178" cy="2019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5362BC-796C-4666-5501-C1CFC465FB3F}"/>
                  </a:ext>
                </a:extLst>
              </p:cNvPr>
              <p:cNvSpPr txBox="1"/>
              <p:nvPr/>
            </p:nvSpPr>
            <p:spPr>
              <a:xfrm>
                <a:off x="3067262" y="2342997"/>
                <a:ext cx="2895178" cy="2019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5362BC-796C-4666-5501-C1CFC465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62" y="2342997"/>
                <a:ext cx="2895178" cy="2019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22211A-6C96-E184-4D78-F2F4FB8CA746}"/>
                  </a:ext>
                </a:extLst>
              </p:cNvPr>
              <p:cNvSpPr txBox="1"/>
              <p:nvPr/>
            </p:nvSpPr>
            <p:spPr>
              <a:xfrm>
                <a:off x="6181830" y="2342997"/>
                <a:ext cx="2895179" cy="2019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22211A-6C96-E184-4D78-F2F4FB8CA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30" y="2342997"/>
                <a:ext cx="2895179" cy="2019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536E47-FD92-E253-2B2F-D65AF420F8FF}"/>
                  </a:ext>
                </a:extLst>
              </p:cNvPr>
              <p:cNvSpPr txBox="1"/>
              <p:nvPr/>
            </p:nvSpPr>
            <p:spPr>
              <a:xfrm>
                <a:off x="9200726" y="2342997"/>
                <a:ext cx="2933701" cy="2019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536E47-FD92-E253-2B2F-D65AF420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726" y="2342997"/>
                <a:ext cx="2933701" cy="2019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6F31E0-B28C-AA04-3CA0-6EB4691AE77E}"/>
                  </a:ext>
                </a:extLst>
              </p:cNvPr>
              <p:cNvSpPr txBox="1"/>
              <p:nvPr/>
            </p:nvSpPr>
            <p:spPr>
              <a:xfrm>
                <a:off x="238440" y="6918994"/>
                <a:ext cx="17666102" cy="3947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𝑡𝑧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0.5</m:t>
                                        </m:r>
                                      </m:e>
                                      <m:e>
                                        <m:r>
                                          <a:rPr lang="en-GB" sz="3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0.5</m:t>
                                        </m:r>
                                      </m:e>
                                      <m:e>
                                        <m:r>
                                          <a:rPr lang="en-GB" sz="3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  <m:t>.5</m:t>
                                        </m:r>
                                      </m:e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  <m:t>0.5</m:t>
                                        </m:r>
                                      </m:e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.5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.5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.5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.5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.5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340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3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−0.5</m:t>
                                          </m:r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−0.5</m:t>
                                          </m:r>
                                          <m:r>
                                            <a:rPr lang="en-GB" sz="3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6F31E0-B28C-AA04-3CA0-6EB4691AE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0" y="6918994"/>
                <a:ext cx="17666102" cy="39474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8662F18-A910-82AA-4FEC-7DEBC8F9959E}"/>
              </a:ext>
            </a:extLst>
          </p:cNvPr>
          <p:cNvGrpSpPr/>
          <p:nvPr/>
        </p:nvGrpSpPr>
        <p:grpSpPr>
          <a:xfrm>
            <a:off x="606642" y="4462423"/>
            <a:ext cx="10831231" cy="2360070"/>
            <a:chOff x="606642" y="4462423"/>
            <a:chExt cx="10831231" cy="23600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BC4FD2-A504-C9A3-1C32-2338E8C02FEE}"/>
                </a:ext>
              </a:extLst>
            </p:cNvPr>
            <p:cNvSpPr txBox="1"/>
            <p:nvPr/>
          </p:nvSpPr>
          <p:spPr>
            <a:xfrm>
              <a:off x="606642" y="5082536"/>
              <a:ext cx="745898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6000" dirty="0">
                  <a:solidFill>
                    <a:srgbClr val="FF6600"/>
                  </a:solidFill>
                </a:rPr>
                <a:t>Also minimal left ideal:</a:t>
              </a:r>
              <a:endParaRPr lang="en-CA" sz="6000" dirty="0">
                <a:solidFill>
                  <a:srgbClr val="FF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566C309-5987-A12F-25CE-8B6D8B2465E7}"/>
                    </a:ext>
                  </a:extLst>
                </p:cNvPr>
                <p:cNvSpPr txBox="1"/>
                <p:nvPr/>
              </p:nvSpPr>
              <p:spPr>
                <a:xfrm>
                  <a:off x="7918145" y="4462423"/>
                  <a:ext cx="3519728" cy="23600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i="1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566C309-5987-A12F-25CE-8B6D8B246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8145" y="4462423"/>
                  <a:ext cx="3519728" cy="23600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611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06">
        <p:fade/>
      </p:transition>
    </mc:Choice>
    <mc:Fallback xmlns="">
      <p:transition spd="med" advTm="15906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01F229-5619-9838-FB7A-F337AF12443E}"/>
                  </a:ext>
                </a:extLst>
              </p:cNvPr>
              <p:cNvSpPr txBox="1"/>
              <p:nvPr/>
            </p:nvSpPr>
            <p:spPr>
              <a:xfrm>
                <a:off x="1" y="57150"/>
                <a:ext cx="12192000" cy="1538883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4800" b="1" dirty="0"/>
                  <a:t>Spinors </a:t>
                </a:r>
                <a:r>
                  <a:rPr lang="en-GB" sz="4800" dirty="0"/>
                  <a:t>= members of </a:t>
                </a:r>
                <a:r>
                  <a:rPr lang="en-GB" sz="4800" b="1" u="sng" dirty="0">
                    <a:solidFill>
                      <a:srgbClr val="FF0000"/>
                    </a:solidFill>
                  </a:rPr>
                  <a:t>minimal left ideals</a:t>
                </a:r>
              </a:p>
              <a:p>
                <a:r>
                  <a:rPr lang="en-GB" sz="4600" b="1" dirty="0">
                    <a:solidFill>
                      <a:schemeClr val="bg1"/>
                    </a:solidFill>
                  </a:rPr>
                  <a:t>Spinor</a:t>
                </a:r>
                <a:r>
                  <a:rPr lang="en-GB" sz="4600" b="1" dirty="0"/>
                  <a:t> </a:t>
                </a:r>
                <a14:m>
                  <m:oMath xmlns:m="http://schemas.openxmlformats.org/officeDocument/2006/math">
                    <m:r>
                      <a:rPr lang="en-GB" sz="4600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4600" dirty="0"/>
                  <a:t> matrices with only </a:t>
                </a:r>
                <a:r>
                  <a:rPr lang="en-GB" sz="4600" b="1" u="sng" dirty="0"/>
                  <a:t>one non-zero column</a:t>
                </a:r>
                <a:endParaRPr lang="en-CA" sz="4600" b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01F229-5619-9838-FB7A-F337AF124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7150"/>
                <a:ext cx="12192000" cy="1538883"/>
              </a:xfrm>
              <a:prstGeom prst="rect">
                <a:avLst/>
              </a:prstGeom>
              <a:blipFill>
                <a:blip r:embed="rId3"/>
                <a:stretch>
                  <a:fillRect l="-2250" t="-8696" r="-1350" b="-19368"/>
                </a:stretch>
              </a:blipFill>
              <a:effectLst>
                <a:softEdge rad="317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18B74-5D10-70B5-2355-548EA2A1A288}"/>
                  </a:ext>
                </a:extLst>
              </p:cNvPr>
              <p:cNvSpPr txBox="1"/>
              <p:nvPr/>
            </p:nvSpPr>
            <p:spPr>
              <a:xfrm>
                <a:off x="71914" y="2342997"/>
                <a:ext cx="2895178" cy="2019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GB" sz="3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GB" sz="3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GB" sz="3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318B74-5D10-70B5-2355-548EA2A1A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4" y="2342997"/>
                <a:ext cx="2895178" cy="2019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5362BC-796C-4666-5501-C1CFC465FB3F}"/>
                  </a:ext>
                </a:extLst>
              </p:cNvPr>
              <p:cNvSpPr txBox="1"/>
              <p:nvPr/>
            </p:nvSpPr>
            <p:spPr>
              <a:xfrm>
                <a:off x="3067262" y="2342997"/>
                <a:ext cx="2895178" cy="2019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5362BC-796C-4666-5501-C1CFC465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62" y="2342997"/>
                <a:ext cx="2895178" cy="2019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22211A-6C96-E184-4D78-F2F4FB8CA746}"/>
                  </a:ext>
                </a:extLst>
              </p:cNvPr>
              <p:cNvSpPr txBox="1"/>
              <p:nvPr/>
            </p:nvSpPr>
            <p:spPr>
              <a:xfrm>
                <a:off x="6181830" y="2342997"/>
                <a:ext cx="2895179" cy="2019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22211A-6C96-E184-4D78-F2F4FB8CA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830" y="2342997"/>
                <a:ext cx="2895179" cy="2019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536E47-FD92-E253-2B2F-D65AF420F8FF}"/>
                  </a:ext>
                </a:extLst>
              </p:cNvPr>
              <p:cNvSpPr txBox="1"/>
              <p:nvPr/>
            </p:nvSpPr>
            <p:spPr>
              <a:xfrm>
                <a:off x="9200726" y="2342997"/>
                <a:ext cx="2933701" cy="2019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GB" sz="3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536E47-FD92-E253-2B2F-D65AF420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726" y="2342997"/>
                <a:ext cx="2933701" cy="2019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A76499-9785-1A6F-8991-612F7CB290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2520" y="1419595"/>
              <a:ext cx="2797920" cy="377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A76499-9785-1A6F-8991-612F7CB29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160" y="1410235"/>
                <a:ext cx="2816640" cy="3796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01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06">
        <p:fade/>
      </p:transition>
    </mc:Choice>
    <mc:Fallback xmlns="">
      <p:transition spd="med" advTm="159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316803B-0F66-B2BB-6F9A-9EF25A712B55}"/>
              </a:ext>
            </a:extLst>
          </p:cNvPr>
          <p:cNvGrpSpPr/>
          <p:nvPr/>
        </p:nvGrpSpPr>
        <p:grpSpPr>
          <a:xfrm>
            <a:off x="4324350" y="1660303"/>
            <a:ext cx="7734298" cy="5052130"/>
            <a:chOff x="4324350" y="1660303"/>
            <a:chExt cx="7734298" cy="505213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D3AD7F-0960-AC6E-9ACA-9E08B57AEB66}"/>
                </a:ext>
              </a:extLst>
            </p:cNvPr>
            <p:cNvSpPr/>
            <p:nvPr/>
          </p:nvSpPr>
          <p:spPr>
            <a:xfrm>
              <a:off x="4324350" y="1763144"/>
              <a:ext cx="7734298" cy="494928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B5505B-E7D7-74B6-A6D3-94C3684CFF6C}"/>
                </a:ext>
              </a:extLst>
            </p:cNvPr>
            <p:cNvSpPr txBox="1"/>
            <p:nvPr/>
          </p:nvSpPr>
          <p:spPr>
            <a:xfrm>
              <a:off x="7141610" y="1660303"/>
              <a:ext cx="4478889" cy="1015663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r>
                <a:rPr lang="en-GB" sz="6000" b="1" dirty="0">
                  <a:solidFill>
                    <a:schemeClr val="accent2">
                      <a:lumMod val="50000"/>
                    </a:schemeClr>
                  </a:solidFill>
                </a:rPr>
                <a:t>Dirac Spinor</a:t>
              </a:r>
              <a:endParaRPr lang="en-CA" sz="6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C8172CD-CAEC-3953-D498-20C17E6A81F5}"/>
              </a:ext>
            </a:extLst>
          </p:cNvPr>
          <p:cNvGrpSpPr/>
          <p:nvPr/>
        </p:nvGrpSpPr>
        <p:grpSpPr>
          <a:xfrm>
            <a:off x="4421741" y="2161224"/>
            <a:ext cx="5636659" cy="2123658"/>
            <a:chOff x="4421741" y="2161224"/>
            <a:chExt cx="5636659" cy="21236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A8B19B-9AA2-F0F4-2684-9A02E912FCBB}"/>
                </a:ext>
              </a:extLst>
            </p:cNvPr>
            <p:cNvSpPr/>
            <p:nvPr/>
          </p:nvSpPr>
          <p:spPr>
            <a:xfrm>
              <a:off x="6318180" y="2857167"/>
              <a:ext cx="3740220" cy="14277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4BBE9F-A945-0E48-3986-9D3F33E5A5ED}"/>
                </a:ext>
              </a:extLst>
            </p:cNvPr>
            <p:cNvSpPr/>
            <p:nvPr/>
          </p:nvSpPr>
          <p:spPr>
            <a:xfrm>
              <a:off x="4421741" y="2161224"/>
              <a:ext cx="1896440" cy="212365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C372DA-AFD3-3866-A303-26ED147B56FE}"/>
                </a:ext>
              </a:extLst>
            </p:cNvPr>
            <p:cNvSpPr txBox="1"/>
            <p:nvPr/>
          </p:nvSpPr>
          <p:spPr>
            <a:xfrm>
              <a:off x="4476751" y="2161224"/>
              <a:ext cx="1841431" cy="2123658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400" b="1" dirty="0">
                  <a:solidFill>
                    <a:srgbClr val="00B050"/>
                  </a:solidFill>
                </a:rPr>
                <a:t>Left</a:t>
              </a:r>
              <a:r>
                <a:rPr lang="en-GB" sz="4400" dirty="0"/>
                <a:t> Weyl Spinor</a:t>
              </a:r>
              <a:endParaRPr lang="en-CA" sz="44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AB829F-9256-04DB-4AEA-BF9B39FE2628}"/>
              </a:ext>
            </a:extLst>
          </p:cNvPr>
          <p:cNvGrpSpPr/>
          <p:nvPr/>
        </p:nvGrpSpPr>
        <p:grpSpPr>
          <a:xfrm>
            <a:off x="4421740" y="4408254"/>
            <a:ext cx="5636660" cy="2137944"/>
            <a:chOff x="4421740" y="4408254"/>
            <a:chExt cx="5636660" cy="213794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2E37C7-2D69-BFB0-5957-CB70FFD5CC80}"/>
                </a:ext>
              </a:extLst>
            </p:cNvPr>
            <p:cNvSpPr/>
            <p:nvPr/>
          </p:nvSpPr>
          <p:spPr>
            <a:xfrm>
              <a:off x="6318180" y="4422542"/>
              <a:ext cx="3740220" cy="1335653"/>
            </a:xfrm>
            <a:prstGeom prst="rect">
              <a:avLst/>
            </a:prstGeom>
            <a:solidFill>
              <a:srgbClr val="E2C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FE5BF35-E6DA-1E6E-1C53-82B0E9ADBD91}"/>
                </a:ext>
              </a:extLst>
            </p:cNvPr>
            <p:cNvSpPr/>
            <p:nvPr/>
          </p:nvSpPr>
          <p:spPr>
            <a:xfrm>
              <a:off x="4421740" y="4422541"/>
              <a:ext cx="1896440" cy="2123657"/>
            </a:xfrm>
            <a:prstGeom prst="rect">
              <a:avLst/>
            </a:prstGeom>
            <a:solidFill>
              <a:srgbClr val="E2C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261A25-C8BC-EE11-81B7-988CB787CDC7}"/>
                </a:ext>
              </a:extLst>
            </p:cNvPr>
            <p:cNvSpPr txBox="1"/>
            <p:nvPr/>
          </p:nvSpPr>
          <p:spPr>
            <a:xfrm>
              <a:off x="4476751" y="4408254"/>
              <a:ext cx="1786421" cy="2123658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400" b="1" dirty="0">
                  <a:solidFill>
                    <a:srgbClr val="7030A0"/>
                  </a:solidFill>
                </a:rPr>
                <a:t>Right</a:t>
              </a:r>
              <a:r>
                <a:rPr lang="en-GB" sz="4400" dirty="0"/>
                <a:t> Weyl Spinor</a:t>
              </a:r>
              <a:endParaRPr lang="en-CA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01F229-5619-9838-FB7A-F337AF12443E}"/>
                  </a:ext>
                </a:extLst>
              </p:cNvPr>
              <p:cNvSpPr txBox="1"/>
              <p:nvPr/>
            </p:nvSpPr>
            <p:spPr>
              <a:xfrm>
                <a:off x="1" y="57150"/>
                <a:ext cx="12192000" cy="1554272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4800" b="1" dirty="0"/>
                  <a:t>Spinors </a:t>
                </a:r>
                <a:r>
                  <a:rPr lang="en-GB" sz="4800" dirty="0"/>
                  <a:t>= members of </a:t>
                </a:r>
                <a:r>
                  <a:rPr lang="en-GB" sz="4800" b="1" u="sng" dirty="0">
                    <a:solidFill>
                      <a:srgbClr val="FF0000"/>
                    </a:solidFill>
                  </a:rPr>
                  <a:t>minimal left ideals</a:t>
                </a:r>
              </a:p>
              <a:p>
                <a:r>
                  <a:rPr lang="en-GB" sz="4600" b="1" dirty="0">
                    <a:solidFill>
                      <a:schemeClr val="bg1"/>
                    </a:solidFill>
                  </a:rPr>
                  <a:t>Spinor</a:t>
                </a:r>
                <a:r>
                  <a:rPr lang="en-GB" sz="4600" b="1" dirty="0"/>
                  <a:t> </a:t>
                </a:r>
                <a14:m>
                  <m:oMath xmlns:m="http://schemas.openxmlformats.org/officeDocument/2006/math">
                    <m:r>
                      <a:rPr lang="en-GB" sz="4600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4600" dirty="0"/>
                  <a:t> matrices with only </a:t>
                </a:r>
                <a:r>
                  <a:rPr lang="en-GB" sz="4600" b="1" u="sng" dirty="0"/>
                  <a:t>one non-zero column</a:t>
                </a:r>
                <a:endParaRPr lang="en-CA" sz="4600" b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01F229-5619-9838-FB7A-F337AF124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7150"/>
                <a:ext cx="12192000" cy="1554272"/>
              </a:xfrm>
              <a:prstGeom prst="rect">
                <a:avLst/>
              </a:prstGeom>
              <a:blipFill>
                <a:blip r:embed="rId3"/>
                <a:stretch>
                  <a:fillRect l="-2250" t="-8627" r="-1350" b="-18431"/>
                </a:stretch>
              </a:blipFill>
              <a:effectLst>
                <a:softEdge rad="317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74384B-E693-77DE-E31A-863CC4564A1D}"/>
                  </a:ext>
                </a:extLst>
              </p:cNvPr>
              <p:cNvSpPr txBox="1"/>
              <p:nvPr/>
            </p:nvSpPr>
            <p:spPr>
              <a:xfrm>
                <a:off x="6263172" y="2857168"/>
                <a:ext cx="5795478" cy="2924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440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GB" sz="4400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sz="4400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acc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GB" sz="4400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sz="4400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acc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74384B-E693-77DE-E31A-863CC4564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72" y="2857168"/>
                <a:ext cx="5795478" cy="2924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A0587F7-308F-A817-5B59-A75063A90EBC}"/>
              </a:ext>
            </a:extLst>
          </p:cNvPr>
          <p:cNvGrpSpPr/>
          <p:nvPr/>
        </p:nvGrpSpPr>
        <p:grpSpPr>
          <a:xfrm>
            <a:off x="29028" y="2091611"/>
            <a:ext cx="4191000" cy="2717236"/>
            <a:chOff x="29028" y="2091611"/>
            <a:chExt cx="4191000" cy="271723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FBA474-3EFA-9B0A-886F-D2ACD19C6FE9}"/>
                </a:ext>
              </a:extLst>
            </p:cNvPr>
            <p:cNvSpPr/>
            <p:nvPr/>
          </p:nvSpPr>
          <p:spPr>
            <a:xfrm>
              <a:off x="116110" y="2146281"/>
              <a:ext cx="3980547" cy="2662566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DF06CD8-11FF-049F-4258-252E0D536CCA}"/>
                    </a:ext>
                  </a:extLst>
                </p:cNvPr>
                <p:cNvSpPr txBox="1"/>
                <p:nvPr/>
              </p:nvSpPr>
              <p:spPr>
                <a:xfrm>
                  <a:off x="29028" y="3024653"/>
                  <a:ext cx="4191000" cy="17361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4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DF06CD8-11FF-049F-4258-252E0D536C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8" y="3024653"/>
                  <a:ext cx="4191000" cy="17361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89585F-B334-A629-E81F-8FAF66BBA86E}"/>
                </a:ext>
              </a:extLst>
            </p:cNvPr>
            <p:cNvSpPr txBox="1"/>
            <p:nvPr/>
          </p:nvSpPr>
          <p:spPr>
            <a:xfrm>
              <a:off x="133349" y="2091611"/>
              <a:ext cx="3848101" cy="923330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/>
                <a:t>Pauli Spinor</a:t>
              </a:r>
              <a:endParaRPr lang="en-CA" sz="5400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431968-229D-81AC-5AF8-FC8CB3B5C8B8}"/>
              </a:ext>
            </a:extLst>
          </p:cNvPr>
          <p:cNvCxnSpPr>
            <a:cxnSpLocks/>
          </p:cNvCxnSpPr>
          <p:nvPr/>
        </p:nvCxnSpPr>
        <p:spPr>
          <a:xfrm>
            <a:off x="0" y="161142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7F55FB-529E-E798-1215-F382F2A9A192}"/>
              </a:ext>
            </a:extLst>
          </p:cNvPr>
          <p:cNvCxnSpPr>
            <a:cxnSpLocks/>
          </p:cNvCxnSpPr>
          <p:nvPr/>
        </p:nvCxnSpPr>
        <p:spPr>
          <a:xfrm flipV="1">
            <a:off x="4191000" y="1792419"/>
            <a:ext cx="0" cy="47775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6689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18">
        <p:fade/>
      </p:transition>
    </mc:Choice>
    <mc:Fallback xmlns="">
      <p:transition spd="med" advTm="145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480897-4089-28DE-618D-B65B4EAE4465}"/>
                  </a:ext>
                </a:extLst>
              </p:cNvPr>
              <p:cNvSpPr txBox="1"/>
              <p:nvPr/>
            </p:nvSpPr>
            <p:spPr>
              <a:xfrm>
                <a:off x="6353650" y="2813417"/>
                <a:ext cx="5680882" cy="101431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480897-4089-28DE-618D-B65B4EAE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650" y="2813417"/>
                <a:ext cx="5680882" cy="101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46E7DF-E0EE-5E01-1C75-73F003F7F669}"/>
                  </a:ext>
                </a:extLst>
              </p:cNvPr>
              <p:cNvSpPr txBox="1"/>
              <p:nvPr/>
            </p:nvSpPr>
            <p:spPr>
              <a:xfrm>
                <a:off x="6898844" y="5061917"/>
                <a:ext cx="5293156" cy="11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   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46E7DF-E0EE-5E01-1C75-73F003F7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844" y="5061917"/>
                <a:ext cx="5293156" cy="1135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992AC5-3681-06C9-FC04-FB332B9D16E5}"/>
                  </a:ext>
                </a:extLst>
              </p:cNvPr>
              <p:cNvSpPr txBox="1"/>
              <p:nvPr/>
            </p:nvSpPr>
            <p:spPr>
              <a:xfrm>
                <a:off x="186518" y="2813417"/>
                <a:ext cx="5680882" cy="101431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992AC5-3681-06C9-FC04-FB332B9D1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18" y="2813417"/>
                <a:ext cx="5680882" cy="1014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69C7C-FF75-74EB-BD8D-84153FA8E8F8}"/>
                  </a:ext>
                </a:extLst>
              </p:cNvPr>
              <p:cNvSpPr txBox="1"/>
              <p:nvPr/>
            </p:nvSpPr>
            <p:spPr>
              <a:xfrm>
                <a:off x="846012" y="5061918"/>
                <a:ext cx="5249988" cy="11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   1    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69C7C-FF75-74EB-BD8D-84153FA8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12" y="5061918"/>
                <a:ext cx="5249988" cy="1135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9E83B2-BF13-808F-2411-410EC117BBF3}"/>
              </a:ext>
            </a:extLst>
          </p:cNvPr>
          <p:cNvCxnSpPr/>
          <p:nvPr/>
        </p:nvCxnSpPr>
        <p:spPr>
          <a:xfrm flipV="1">
            <a:off x="6096000" y="2552700"/>
            <a:ext cx="0" cy="40005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Down 28">
            <a:extLst>
              <a:ext uri="{FF2B5EF4-FFF2-40B4-BE49-F238E27FC236}">
                <a16:creationId xmlns:a16="http://schemas.microsoft.com/office/drawing/2014/main" id="{3BEE3978-736F-2049-6B01-0748D2295700}"/>
              </a:ext>
            </a:extLst>
          </p:cNvPr>
          <p:cNvSpPr/>
          <p:nvPr/>
        </p:nvSpPr>
        <p:spPr>
          <a:xfrm>
            <a:off x="3249397" y="3909710"/>
            <a:ext cx="1085850" cy="128648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9AE051B-900C-9DF4-A063-7EFEFFC5A0CB}"/>
              </a:ext>
            </a:extLst>
          </p:cNvPr>
          <p:cNvSpPr/>
          <p:nvPr/>
        </p:nvSpPr>
        <p:spPr>
          <a:xfrm>
            <a:off x="9469222" y="3909710"/>
            <a:ext cx="1085850" cy="128648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39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6"/>
    </mc:Choice>
    <mc:Fallback xmlns="">
      <p:transition spd="slow" advTm="11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9" grpId="0" animBg="1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46E7DF-E0EE-5E01-1C75-73F003F7F669}"/>
                  </a:ext>
                </a:extLst>
              </p:cNvPr>
              <p:cNvSpPr txBox="1"/>
              <p:nvPr/>
            </p:nvSpPr>
            <p:spPr>
              <a:xfrm>
                <a:off x="6898844" y="5061917"/>
                <a:ext cx="5293156" cy="11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   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46E7DF-E0EE-5E01-1C75-73F003F7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844" y="5061917"/>
                <a:ext cx="5293156" cy="1135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69C7C-FF75-74EB-BD8D-84153FA8E8F8}"/>
                  </a:ext>
                </a:extLst>
              </p:cNvPr>
              <p:cNvSpPr txBox="1"/>
              <p:nvPr/>
            </p:nvSpPr>
            <p:spPr>
              <a:xfrm>
                <a:off x="846012" y="5061918"/>
                <a:ext cx="5249988" cy="11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   1    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69C7C-FF75-74EB-BD8D-84153FA8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12" y="5061918"/>
                <a:ext cx="5249988" cy="1135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3B2ACD-AB32-739E-AFAC-C1DDE49E31A3}"/>
                  </a:ext>
                </a:extLst>
              </p:cNvPr>
              <p:cNvSpPr txBox="1"/>
              <p:nvPr/>
            </p:nvSpPr>
            <p:spPr>
              <a:xfrm>
                <a:off x="157468" y="172638"/>
                <a:ext cx="12034532" cy="220060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4100" dirty="0"/>
                  <a:t>How to build spinors </a:t>
                </a:r>
                <a:r>
                  <a:rPr lang="en-GB" sz="4100" u="sng" dirty="0"/>
                  <a:t>WITHOUT</a:t>
                </a:r>
                <a:r>
                  <a:rPr lang="en-GB" sz="4100" dirty="0"/>
                  <a:t> matrix representations?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Key: use </a:t>
                </a:r>
                <a:r>
                  <a:rPr lang="en-GB" sz="4800" dirty="0">
                    <a:solidFill>
                      <a:srgbClr val="7030A0"/>
                    </a:solidFill>
                  </a:rPr>
                  <a:t>Projector/Idempotent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CA" sz="4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 </a:t>
                </a:r>
                <a:r>
                  <a:rPr lang="en-GB" sz="4800" dirty="0">
                    <a:solidFill>
                      <a:srgbClr val="7030A0"/>
                    </a:solidFill>
                  </a:rPr>
                  <a:t>Projector</a:t>
                </a:r>
                <a:r>
                  <a:rPr lang="en-GB" sz="4800" dirty="0"/>
                  <a:t>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3B2ACD-AB32-739E-AFAC-C1DDE49E3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8" y="172638"/>
                <a:ext cx="12034532" cy="2200602"/>
              </a:xfrm>
              <a:prstGeom prst="rect">
                <a:avLst/>
              </a:prstGeom>
              <a:blipFill>
                <a:blip r:embed="rId5"/>
                <a:stretch>
                  <a:fillRect l="-2128" t="-4709" r="-659" b="-141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9E83B2-BF13-808F-2411-410EC117BBF3}"/>
              </a:ext>
            </a:extLst>
          </p:cNvPr>
          <p:cNvCxnSpPr/>
          <p:nvPr/>
        </p:nvCxnSpPr>
        <p:spPr>
          <a:xfrm flipV="1">
            <a:off x="6096000" y="2552700"/>
            <a:ext cx="0" cy="40005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Down 1">
            <a:extLst>
              <a:ext uri="{FF2B5EF4-FFF2-40B4-BE49-F238E27FC236}">
                <a16:creationId xmlns:a16="http://schemas.microsoft.com/office/drawing/2014/main" id="{E69EE15C-EF9E-49B4-A534-D111A5443B5E}"/>
              </a:ext>
            </a:extLst>
          </p:cNvPr>
          <p:cNvSpPr/>
          <p:nvPr/>
        </p:nvSpPr>
        <p:spPr>
          <a:xfrm>
            <a:off x="3249397" y="3909710"/>
            <a:ext cx="1085850" cy="128648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19360B13-6C61-15BF-CC4C-66A178B87E0A}"/>
              </a:ext>
            </a:extLst>
          </p:cNvPr>
          <p:cNvSpPr/>
          <p:nvPr/>
        </p:nvSpPr>
        <p:spPr>
          <a:xfrm>
            <a:off x="9469222" y="3909710"/>
            <a:ext cx="1085850" cy="128648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44BB63-9C4D-CD82-B945-4D4B6B76CB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88240" y="1532520"/>
              <a:ext cx="3942000" cy="803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44BB63-9C4D-CD82-B945-4D4B6B76CB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8880" y="1523160"/>
                <a:ext cx="3960720" cy="82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3840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953">
        <p:fade/>
      </p:transition>
    </mc:Choice>
    <mc:Fallback xmlns="">
      <p:transition spd="med" advTm="139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31EEEB-845C-EB14-0A60-2D88AD9B9D48}"/>
              </a:ext>
            </a:extLst>
          </p:cNvPr>
          <p:cNvGrpSpPr/>
          <p:nvPr/>
        </p:nvGrpSpPr>
        <p:grpSpPr>
          <a:xfrm>
            <a:off x="5004539" y="219396"/>
            <a:ext cx="6958861" cy="4695504"/>
            <a:chOff x="330199" y="219396"/>
            <a:chExt cx="8895330" cy="61430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FDEFBD-E6E6-2C54-4046-9B199F0D2812}"/>
                </a:ext>
              </a:extLst>
            </p:cNvPr>
            <p:cNvSpPr/>
            <p:nvPr/>
          </p:nvSpPr>
          <p:spPr>
            <a:xfrm>
              <a:off x="330199" y="219396"/>
              <a:ext cx="8895330" cy="614301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18E8C15-97CB-11A9-0E14-C1441634607E}"/>
                    </a:ext>
                  </a:extLst>
                </p:cNvPr>
                <p:cNvSpPr txBox="1"/>
                <p:nvPr/>
              </p:nvSpPr>
              <p:spPr>
                <a:xfrm>
                  <a:off x="357045" y="232273"/>
                  <a:ext cx="8174096" cy="10871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800" b="1" dirty="0">
                      <a:solidFill>
                        <a:srgbClr val="B84A00"/>
                      </a:solidFill>
                    </a:rPr>
                    <a:t>Clifford Algebra </a:t>
                  </a:r>
                  <a14:m>
                    <m:oMath xmlns:m="http://schemas.openxmlformats.org/officeDocument/2006/math">
                      <m:r>
                        <a:rPr lang="en-GB" sz="4800" b="1" i="1" smtClean="0">
                          <a:solidFill>
                            <a:srgbClr val="B84A00"/>
                          </a:solidFill>
                          <a:latin typeface="Cambria Math" panose="02040503050406030204" pitchFamily="18" charset="0"/>
                        </a:rPr>
                        <m:t>𝑪𝒍</m:t>
                      </m:r>
                      <m:r>
                        <a:rPr lang="en-GB" sz="4800" b="1" i="1" smtClean="0">
                          <a:solidFill>
                            <a:srgbClr val="B84A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800" b="1" i="1" smtClean="0">
                          <a:solidFill>
                            <a:srgbClr val="B84A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4800" b="1" i="1" smtClean="0">
                          <a:solidFill>
                            <a:srgbClr val="B84A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800" b="1" i="1" smtClean="0">
                          <a:solidFill>
                            <a:srgbClr val="B84A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4800" b="1" i="1" smtClean="0">
                          <a:solidFill>
                            <a:srgbClr val="B84A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CA" sz="4800" b="1" dirty="0">
                    <a:solidFill>
                      <a:srgbClr val="B84A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18E8C15-97CB-11A9-0E14-C14416346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045" y="232273"/>
                  <a:ext cx="8174096" cy="1087173"/>
                </a:xfrm>
                <a:prstGeom prst="rect">
                  <a:avLst/>
                </a:prstGeom>
                <a:blipFill>
                  <a:blip r:embed="rId3"/>
                  <a:stretch>
                    <a:fillRect l="-4290" t="-16176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2F52F1-C05A-F769-1A6A-36D3921AB70B}"/>
              </a:ext>
            </a:extLst>
          </p:cNvPr>
          <p:cNvSpPr txBox="1"/>
          <p:nvPr/>
        </p:nvSpPr>
        <p:spPr>
          <a:xfrm>
            <a:off x="365393" y="45159"/>
            <a:ext cx="25932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Pauli Spinor</a:t>
            </a:r>
            <a:endParaRPr lang="en-CA" sz="6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9E9264-5585-8866-A169-E67496D23DAC}"/>
              </a:ext>
            </a:extLst>
          </p:cNvPr>
          <p:cNvGrpSpPr/>
          <p:nvPr/>
        </p:nvGrpSpPr>
        <p:grpSpPr>
          <a:xfrm>
            <a:off x="5400434" y="1133670"/>
            <a:ext cx="4078897" cy="3533581"/>
            <a:chOff x="2182193" y="1635469"/>
            <a:chExt cx="5213947" cy="46228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51D961-4467-8D38-7E6E-60DC87897EF2}"/>
                </a:ext>
              </a:extLst>
            </p:cNvPr>
            <p:cNvSpPr/>
            <p:nvPr/>
          </p:nvSpPr>
          <p:spPr>
            <a:xfrm>
              <a:off x="2182193" y="1642740"/>
              <a:ext cx="5213947" cy="46156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E4E7E0-D3FB-E7B2-FFBB-666ADC6816FD}"/>
                </a:ext>
              </a:extLst>
            </p:cNvPr>
            <p:cNvSpPr txBox="1"/>
            <p:nvPr/>
          </p:nvSpPr>
          <p:spPr>
            <a:xfrm>
              <a:off x="2292963" y="1635469"/>
              <a:ext cx="1844580" cy="1087173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none" rtlCol="0">
              <a:spAutoFit/>
            </a:bodyPr>
            <a:lstStyle/>
            <a:p>
              <a:r>
                <a:rPr lang="en-GB" sz="4800" b="1" dirty="0">
                  <a:solidFill>
                    <a:srgbClr val="002060"/>
                  </a:solidFill>
                </a:rPr>
                <a:t>Ideal</a:t>
              </a:r>
              <a:endParaRPr lang="en-CA" sz="4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1AA527-4D53-7DA6-29E8-D6B69631EBD7}"/>
                  </a:ext>
                </a:extLst>
              </p:cNvPr>
              <p:cNvSpPr txBox="1"/>
              <p:nvPr/>
            </p:nvSpPr>
            <p:spPr>
              <a:xfrm>
                <a:off x="5487090" y="1777768"/>
                <a:ext cx="3758461" cy="2804614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softEdge rad="3175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9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9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GB" sz="9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GB" sz="9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9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1AA527-4D53-7DA6-29E8-D6B69631E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90" y="1777768"/>
                <a:ext cx="3758461" cy="2804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  <a:effectLst>
                <a:softEdge rad="317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6E7173-56A3-9DFC-C6DA-6277F5982150}"/>
                  </a:ext>
                </a:extLst>
              </p:cNvPr>
              <p:cNvSpPr txBox="1"/>
              <p:nvPr/>
            </p:nvSpPr>
            <p:spPr>
              <a:xfrm>
                <a:off x="732822" y="1863734"/>
                <a:ext cx="1956280" cy="2661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0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6E7173-56A3-9DFC-C6DA-6277F5982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22" y="1863734"/>
                <a:ext cx="1956280" cy="2661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Up 17">
            <a:extLst>
              <a:ext uri="{FF2B5EF4-FFF2-40B4-BE49-F238E27FC236}">
                <a16:creationId xmlns:a16="http://schemas.microsoft.com/office/drawing/2014/main" id="{31660F5C-34D4-3C7D-7798-1306313215DE}"/>
              </a:ext>
            </a:extLst>
          </p:cNvPr>
          <p:cNvSpPr/>
          <p:nvPr/>
        </p:nvSpPr>
        <p:spPr>
          <a:xfrm rot="5400000">
            <a:off x="3453477" y="1795490"/>
            <a:ext cx="1269234" cy="279798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A17C18-C144-57A9-782F-CBA76C38F5E9}"/>
              </a:ext>
            </a:extLst>
          </p:cNvPr>
          <p:cNvGrpSpPr/>
          <p:nvPr/>
        </p:nvGrpSpPr>
        <p:grpSpPr>
          <a:xfrm>
            <a:off x="9565987" y="1060236"/>
            <a:ext cx="2230658" cy="3607015"/>
            <a:chOff x="9565987" y="1060236"/>
            <a:chExt cx="2230658" cy="36070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171E8C-6BC8-58AD-2590-B394FF559117}"/>
                    </a:ext>
                  </a:extLst>
                </p:cNvPr>
                <p:cNvSpPr txBox="1"/>
                <p:nvPr/>
              </p:nvSpPr>
              <p:spPr>
                <a:xfrm>
                  <a:off x="9597045" y="3651139"/>
                  <a:ext cx="1831033" cy="1016112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171E8C-6BC8-58AD-2590-B394FF5591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7045" y="3651139"/>
                  <a:ext cx="1831033" cy="10161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5826E5B-92CD-3A51-F7E6-2EC09B4A3458}"/>
                    </a:ext>
                  </a:extLst>
                </p:cNvPr>
                <p:cNvSpPr txBox="1"/>
                <p:nvPr/>
              </p:nvSpPr>
              <p:spPr>
                <a:xfrm>
                  <a:off x="9565987" y="1060236"/>
                  <a:ext cx="1512780" cy="1016112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5826E5B-92CD-3A51-F7E6-2EC09B4A34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5987" y="1060236"/>
                  <a:ext cx="1512780" cy="10161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9C558F-72B1-A825-0DA2-E80E87744129}"/>
                    </a:ext>
                  </a:extLst>
                </p:cNvPr>
                <p:cNvSpPr txBox="1"/>
                <p:nvPr/>
              </p:nvSpPr>
              <p:spPr>
                <a:xfrm>
                  <a:off x="10082484" y="2355687"/>
                  <a:ext cx="1714161" cy="1016112"/>
                </a:xfrm>
                <a:prstGeom prst="rect">
                  <a:avLst/>
                </a:prstGeom>
                <a:solidFill>
                  <a:schemeClr val="bg1">
                    <a:alpha val="67000"/>
                  </a:schemeClr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9C558F-72B1-A825-0DA2-E80E87744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2484" y="2355687"/>
                  <a:ext cx="1714161" cy="10161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FEB2E0-C19E-B945-2D0F-52FE89DCF922}"/>
              </a:ext>
            </a:extLst>
          </p:cNvPr>
          <p:cNvGrpSpPr/>
          <p:nvPr/>
        </p:nvGrpSpPr>
        <p:grpSpPr>
          <a:xfrm>
            <a:off x="6010317" y="4111529"/>
            <a:ext cx="5786328" cy="2692013"/>
            <a:chOff x="6010317" y="4111529"/>
            <a:chExt cx="5786328" cy="269201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DCA593-4753-1917-5806-C1E71DB566BB}"/>
                </a:ext>
              </a:extLst>
            </p:cNvPr>
            <p:cNvGrpSpPr/>
            <p:nvPr/>
          </p:nvGrpSpPr>
          <p:grpSpPr>
            <a:xfrm>
              <a:off x="6010317" y="5171921"/>
              <a:ext cx="5786328" cy="1631621"/>
              <a:chOff x="8063861" y="2017244"/>
              <a:chExt cx="5786328" cy="163162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9EE9A3-67A3-989E-338D-97D4082F1839}"/>
                  </a:ext>
                </a:extLst>
              </p:cNvPr>
              <p:cNvSpPr txBox="1"/>
              <p:nvPr/>
            </p:nvSpPr>
            <p:spPr>
              <a:xfrm>
                <a:off x="8645945" y="2940979"/>
                <a:ext cx="4714752" cy="707886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GB" sz="4000" b="1" dirty="0"/>
                  <a:t>(no sub-ideals inside)</a:t>
                </a:r>
                <a:endParaRPr lang="en-CA" sz="40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47F0A-12A7-75A8-35CA-1022BD0CF8C3}"/>
                  </a:ext>
                </a:extLst>
              </p:cNvPr>
              <p:cNvSpPr txBox="1"/>
              <p:nvPr/>
            </p:nvSpPr>
            <p:spPr>
              <a:xfrm>
                <a:off x="8063861" y="2017244"/>
                <a:ext cx="5786328" cy="1015663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GB" sz="6000" b="1" u="sng" dirty="0">
                    <a:solidFill>
                      <a:srgbClr val="FF0000"/>
                    </a:solidFill>
                  </a:rPr>
                  <a:t>minimal</a:t>
                </a:r>
                <a:r>
                  <a:rPr lang="en-GB" sz="6000" b="1" dirty="0"/>
                  <a:t> left ideal</a:t>
                </a:r>
                <a:endParaRPr lang="en-CA" sz="6000" b="1" dirty="0"/>
              </a:p>
            </p:txBody>
          </p:sp>
        </p:grp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E32D9831-0EC7-C7B7-A7CF-86A752B6F249}"/>
                </a:ext>
              </a:extLst>
            </p:cNvPr>
            <p:cNvSpPr/>
            <p:nvPr/>
          </p:nvSpPr>
          <p:spPr>
            <a:xfrm rot="16200000">
              <a:off x="6769189" y="4234335"/>
              <a:ext cx="1194262" cy="948649"/>
            </a:xfrm>
            <a:prstGeom prst="rightArrow">
              <a:avLst>
                <a:gd name="adj1" fmla="val 62049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0F9632F-0F7E-61CD-791C-3343FC4807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96000" y="1828800"/>
              <a:ext cx="1289160" cy="285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0F9632F-0F7E-61CD-791C-3343FC4807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86640" y="1819440"/>
                <a:ext cx="1307880" cy="2876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13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73"/>
    </mc:Choice>
    <mc:Fallback xmlns="">
      <p:transition spd="slow" advTm="28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49D4FE-74DC-F5B3-437B-A3A61DDDE04B}"/>
                  </a:ext>
                </a:extLst>
              </p:cNvPr>
              <p:cNvSpPr txBox="1"/>
              <p:nvPr/>
            </p:nvSpPr>
            <p:spPr>
              <a:xfrm>
                <a:off x="250427" y="222617"/>
                <a:ext cx="6042832" cy="214520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49D4FE-74DC-F5B3-437B-A3A61DDDE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27" y="222617"/>
                <a:ext cx="6042832" cy="2145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106B9-B07A-1297-ACB7-DED2585D01A7}"/>
                  </a:ext>
                </a:extLst>
              </p:cNvPr>
              <p:cNvSpPr txBox="1"/>
              <p:nvPr/>
            </p:nvSpPr>
            <p:spPr>
              <a:xfrm>
                <a:off x="1926582" y="2767280"/>
                <a:ext cx="3441831" cy="13234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106B9-B07A-1297-ACB7-DED2585D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582" y="2767280"/>
                <a:ext cx="3441831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5F860-0282-05C9-D4D2-27DF926EF1F4}"/>
                  </a:ext>
                </a:extLst>
              </p:cNvPr>
              <p:cNvSpPr txBox="1"/>
              <p:nvPr/>
            </p:nvSpPr>
            <p:spPr>
              <a:xfrm>
                <a:off x="338918" y="4334393"/>
                <a:ext cx="6297856" cy="242226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5F860-0282-05C9-D4D2-27DF926EF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18" y="4334393"/>
                <a:ext cx="6297856" cy="2422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2EE48C-36E6-8FF7-CFA2-2FCE56E2BD2A}"/>
                  </a:ext>
                </a:extLst>
              </p:cNvPr>
              <p:cNvSpPr txBox="1"/>
              <p:nvPr/>
            </p:nvSpPr>
            <p:spPr>
              <a:xfrm>
                <a:off x="6874936" y="4347634"/>
                <a:ext cx="4186354" cy="242226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2EE48C-36E6-8FF7-CFA2-2FCE56E2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936" y="4347634"/>
                <a:ext cx="4186354" cy="2422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B0DCAE-536C-D493-3961-70279B60934F}"/>
              </a:ext>
            </a:extLst>
          </p:cNvPr>
          <p:cNvSpPr txBox="1"/>
          <p:nvPr/>
        </p:nvSpPr>
        <p:spPr>
          <a:xfrm>
            <a:off x="7351801" y="2984597"/>
            <a:ext cx="4186354" cy="1323439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8000" u="sng" dirty="0">
                <a:solidFill>
                  <a:srgbClr val="FF0000"/>
                </a:solidFill>
              </a:rPr>
              <a:t>Left</a:t>
            </a:r>
            <a:r>
              <a:rPr lang="en-GB" sz="8000" dirty="0">
                <a:solidFill>
                  <a:srgbClr val="FF0000"/>
                </a:solidFill>
              </a:rPr>
              <a:t> Ideal</a:t>
            </a:r>
            <a:endParaRPr lang="en-CA" sz="8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E71B72-B944-C3AE-7FBF-934F2851F7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4640" y="2686320"/>
              <a:ext cx="5303880" cy="207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E71B72-B944-C3AE-7FBF-934F2851F7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5280" y="2676960"/>
                <a:ext cx="5322600" cy="2094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968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21"/>
    </mc:Choice>
    <mc:Fallback xmlns="">
      <p:transition spd="slow" advTm="24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7A3E37-4C0C-109B-CC8F-06E978AF16B5}"/>
              </a:ext>
            </a:extLst>
          </p:cNvPr>
          <p:cNvSpPr/>
          <p:nvPr/>
        </p:nvSpPr>
        <p:spPr>
          <a:xfrm rot="10800000">
            <a:off x="120419" y="135088"/>
            <a:ext cx="5928359" cy="6447029"/>
          </a:xfrm>
          <a:custGeom>
            <a:avLst/>
            <a:gdLst>
              <a:gd name="connsiteX0" fmla="*/ 661989 w 11300968"/>
              <a:gd name="connsiteY0" fmla="*/ 455460 h 6447029"/>
              <a:gd name="connsiteX1" fmla="*/ 8739189 w 11300968"/>
              <a:gd name="connsiteY1" fmla="*/ 207810 h 6447029"/>
              <a:gd name="connsiteX2" fmla="*/ 11101389 w 11300968"/>
              <a:gd name="connsiteY2" fmla="*/ 2989110 h 6447029"/>
              <a:gd name="connsiteX3" fmla="*/ 10510839 w 11300968"/>
              <a:gd name="connsiteY3" fmla="*/ 6322860 h 6447029"/>
              <a:gd name="connsiteX4" fmla="*/ 5272089 w 11300968"/>
              <a:gd name="connsiteY4" fmla="*/ 5770410 h 6447029"/>
              <a:gd name="connsiteX5" fmla="*/ 261939 w 11300968"/>
              <a:gd name="connsiteY5" fmla="*/ 6113310 h 6447029"/>
              <a:gd name="connsiteX6" fmla="*/ 700089 w 11300968"/>
              <a:gd name="connsiteY6" fmla="*/ 2474760 h 6447029"/>
              <a:gd name="connsiteX7" fmla="*/ 661989 w 11300968"/>
              <a:gd name="connsiteY7" fmla="*/ 455460 h 644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00968" h="6447029">
                <a:moveTo>
                  <a:pt x="661989" y="455460"/>
                </a:moveTo>
                <a:cubicBezTo>
                  <a:pt x="2001839" y="77635"/>
                  <a:pt x="6999289" y="-214465"/>
                  <a:pt x="8739189" y="207810"/>
                </a:cubicBezTo>
                <a:cubicBezTo>
                  <a:pt x="10479089" y="630085"/>
                  <a:pt x="10806114" y="1969935"/>
                  <a:pt x="11101389" y="2989110"/>
                </a:cubicBezTo>
                <a:cubicBezTo>
                  <a:pt x="11396664" y="4008285"/>
                  <a:pt x="11482389" y="5859310"/>
                  <a:pt x="10510839" y="6322860"/>
                </a:cubicBezTo>
                <a:cubicBezTo>
                  <a:pt x="9539289" y="6786410"/>
                  <a:pt x="6980239" y="5805335"/>
                  <a:pt x="5272089" y="5770410"/>
                </a:cubicBezTo>
                <a:cubicBezTo>
                  <a:pt x="3563939" y="5735485"/>
                  <a:pt x="1023939" y="6662585"/>
                  <a:pt x="261939" y="6113310"/>
                </a:cubicBezTo>
                <a:cubicBezTo>
                  <a:pt x="-500061" y="5564035"/>
                  <a:pt x="636589" y="3417735"/>
                  <a:pt x="700089" y="2474760"/>
                </a:cubicBezTo>
                <a:cubicBezTo>
                  <a:pt x="763589" y="1531785"/>
                  <a:pt x="-677861" y="833285"/>
                  <a:pt x="661989" y="455460"/>
                </a:cubicBezTo>
                <a:close/>
              </a:path>
            </a:pathLst>
          </a:custGeom>
          <a:solidFill>
            <a:srgbClr val="FF6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4A1CEF-5C3E-9C76-412C-73E35A87703E}"/>
              </a:ext>
            </a:extLst>
          </p:cNvPr>
          <p:cNvCxnSpPr>
            <a:cxnSpLocks/>
          </p:cNvCxnSpPr>
          <p:nvPr/>
        </p:nvCxnSpPr>
        <p:spPr>
          <a:xfrm>
            <a:off x="7392629" y="5505450"/>
            <a:ext cx="4362450" cy="0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79AB99-CD0E-FEA1-8A2C-B91E6F3C1058}"/>
              </a:ext>
            </a:extLst>
          </p:cNvPr>
          <p:cNvCxnSpPr>
            <a:cxnSpLocks/>
          </p:cNvCxnSpPr>
          <p:nvPr/>
        </p:nvCxnSpPr>
        <p:spPr>
          <a:xfrm flipV="1">
            <a:off x="7990799" y="960120"/>
            <a:ext cx="0" cy="5059680"/>
          </a:xfrm>
          <a:prstGeom prst="straightConnector1">
            <a:avLst/>
          </a:prstGeom>
          <a:ln w="190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1AD058-30CE-EB02-5FEA-6317621727D9}"/>
              </a:ext>
            </a:extLst>
          </p:cNvPr>
          <p:cNvSpPr txBox="1"/>
          <p:nvPr/>
        </p:nvSpPr>
        <p:spPr>
          <a:xfrm>
            <a:off x="9380643" y="4065877"/>
            <a:ext cx="2282997" cy="1323439"/>
          </a:xfrm>
          <a:prstGeom prst="rect">
            <a:avLst/>
          </a:prstGeom>
          <a:solidFill>
            <a:schemeClr val="bg1">
              <a:alpha val="86000"/>
            </a:schemeClr>
          </a:solidFill>
          <a:effectLst>
            <a:softEdge rad="317500"/>
          </a:effectLst>
        </p:spPr>
        <p:txBody>
          <a:bodyPr wrap="none" rtlCol="0">
            <a:spAutoFit/>
          </a:bodyPr>
          <a:lstStyle/>
          <a:p>
            <a:r>
              <a:rPr lang="en-GB" sz="8000" b="1" dirty="0">
                <a:solidFill>
                  <a:srgbClr val="FF0000"/>
                </a:solidFill>
              </a:rPr>
              <a:t>Ideal</a:t>
            </a:r>
            <a:endParaRPr lang="en-CA" sz="80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98216A-7D3F-9334-1FED-802F5186A391}"/>
              </a:ext>
            </a:extLst>
          </p:cNvPr>
          <p:cNvSpPr txBox="1"/>
          <p:nvPr/>
        </p:nvSpPr>
        <p:spPr>
          <a:xfrm rot="16200000">
            <a:off x="7564090" y="1344551"/>
            <a:ext cx="2282997" cy="132343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solidFill>
              <a:srgbClr val="0070C0"/>
            </a:solidFill>
          </a:ln>
          <a:effectLst>
            <a:softEdge rad="317500"/>
          </a:effectLst>
        </p:spPr>
        <p:txBody>
          <a:bodyPr wrap="none" rtlCol="0">
            <a:spAutoFit/>
          </a:bodyPr>
          <a:lstStyle/>
          <a:p>
            <a:r>
              <a:rPr lang="en-GB" sz="8000" b="1" dirty="0">
                <a:solidFill>
                  <a:srgbClr val="0070C0"/>
                </a:solidFill>
              </a:rPr>
              <a:t>Ideal</a:t>
            </a:r>
            <a:endParaRPr lang="en-CA" sz="8000" b="1" dirty="0">
              <a:solidFill>
                <a:srgbClr val="0070C0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D5F6A1B-8840-220B-0DCC-718F7CA78582}"/>
              </a:ext>
            </a:extLst>
          </p:cNvPr>
          <p:cNvSpPr/>
          <p:nvPr/>
        </p:nvSpPr>
        <p:spPr>
          <a:xfrm>
            <a:off x="3091541" y="960120"/>
            <a:ext cx="4899258" cy="2112964"/>
          </a:xfrm>
          <a:prstGeom prst="rightArrow">
            <a:avLst>
              <a:gd name="adj1" fmla="val 71356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0" dirty="0"/>
              <a:t>Projector</a:t>
            </a:r>
            <a:endParaRPr lang="en-CA" sz="8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FCC1C39-5894-5708-6CA3-8005CC52E329}"/>
              </a:ext>
            </a:extLst>
          </p:cNvPr>
          <p:cNvSpPr/>
          <p:nvPr/>
        </p:nvSpPr>
        <p:spPr>
          <a:xfrm rot="900000">
            <a:off x="2848503" y="3792418"/>
            <a:ext cx="4899258" cy="2112964"/>
          </a:xfrm>
          <a:prstGeom prst="rightArrow">
            <a:avLst>
              <a:gd name="adj1" fmla="val 71356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8000" dirty="0"/>
              <a:t>Projector</a:t>
            </a:r>
            <a:endParaRPr lang="en-CA" sz="8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F3059-4E2F-E01D-9ACC-55748F362AFF}"/>
              </a:ext>
            </a:extLst>
          </p:cNvPr>
          <p:cNvSpPr txBox="1"/>
          <p:nvPr/>
        </p:nvSpPr>
        <p:spPr>
          <a:xfrm>
            <a:off x="175427" y="1845925"/>
            <a:ext cx="2971123" cy="1938992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rgbClr val="DA5800"/>
                </a:solidFill>
              </a:rPr>
              <a:t>Ring / </a:t>
            </a:r>
            <a:br>
              <a:rPr lang="en-GB" sz="6000" b="1" dirty="0">
                <a:solidFill>
                  <a:srgbClr val="DA5800"/>
                </a:solidFill>
              </a:rPr>
            </a:br>
            <a:r>
              <a:rPr lang="en-GB" sz="6000" b="1" dirty="0">
                <a:solidFill>
                  <a:srgbClr val="DA5800"/>
                </a:solidFill>
              </a:rPr>
              <a:t>Algebra</a:t>
            </a:r>
            <a:endParaRPr lang="en-CA" sz="6000" b="1" dirty="0">
              <a:solidFill>
                <a:srgbClr val="DA58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125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20"/>
    </mc:Choice>
    <mc:Fallback xmlns="">
      <p:transition spd="slow" advTm="22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6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BFE42E-EE08-3599-1427-9ACAC20A259C}"/>
                  </a:ext>
                </a:extLst>
              </p:cNvPr>
              <p:cNvSpPr txBox="1"/>
              <p:nvPr/>
            </p:nvSpPr>
            <p:spPr>
              <a:xfrm>
                <a:off x="250426" y="258197"/>
                <a:ext cx="7536722" cy="284642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600" dirty="0"/>
                  <a:t>Unit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6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80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BFE42E-EE08-3599-1427-9ACAC20A2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26" y="258197"/>
                <a:ext cx="7536722" cy="2846420"/>
              </a:xfrm>
              <a:prstGeom prst="rect">
                <a:avLst/>
              </a:prstGeom>
              <a:blipFill>
                <a:blip r:embed="rId7"/>
                <a:stretch>
                  <a:fillRect l="-4257" t="-609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8716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5"/>
    </mc:Choice>
    <mc:Fallback xmlns="">
      <p:transition spd="slow" advTm="4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106B9-B07A-1297-ACB7-DED2585D01A7}"/>
                  </a:ext>
                </a:extLst>
              </p:cNvPr>
              <p:cNvSpPr txBox="1"/>
              <p:nvPr/>
            </p:nvSpPr>
            <p:spPr>
              <a:xfrm>
                <a:off x="0" y="3500438"/>
                <a:ext cx="10553700" cy="1752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  +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106B9-B07A-1297-ACB7-DED2585D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00438"/>
                <a:ext cx="10553700" cy="17520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BFE42E-EE08-3599-1427-9ACAC20A259C}"/>
                  </a:ext>
                </a:extLst>
              </p:cNvPr>
              <p:cNvSpPr txBox="1"/>
              <p:nvPr/>
            </p:nvSpPr>
            <p:spPr>
              <a:xfrm>
                <a:off x="250426" y="258197"/>
                <a:ext cx="7625213" cy="284642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600" dirty="0"/>
                  <a:t>Unit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6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80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BFE42E-EE08-3599-1427-9ACAC20A2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26" y="258197"/>
                <a:ext cx="7625213" cy="2846420"/>
              </a:xfrm>
              <a:prstGeom prst="rect">
                <a:avLst/>
              </a:prstGeom>
              <a:blipFill>
                <a:blip r:embed="rId4"/>
                <a:stretch>
                  <a:fillRect l="-4921" t="-609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B69FA7-B55C-9BB6-3F73-83B659DC3DF0}"/>
                  </a:ext>
                </a:extLst>
              </p:cNvPr>
              <p:cNvSpPr txBox="1"/>
              <p:nvPr/>
            </p:nvSpPr>
            <p:spPr>
              <a:xfrm>
                <a:off x="10308826" y="3653172"/>
                <a:ext cx="1883174" cy="14465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B69FA7-B55C-9BB6-3F73-83B659DC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826" y="3653172"/>
                <a:ext cx="1883174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CFC0242-64D8-700C-B430-60BADDCAC2F9}"/>
              </a:ext>
            </a:extLst>
          </p:cNvPr>
          <p:cNvGrpSpPr/>
          <p:nvPr/>
        </p:nvGrpSpPr>
        <p:grpSpPr>
          <a:xfrm>
            <a:off x="526622" y="5252456"/>
            <a:ext cx="9303178" cy="1600593"/>
            <a:chOff x="526622" y="5252456"/>
            <a:chExt cx="9303178" cy="16005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2DF33E6-FACD-9B8B-A422-B58E006AEACC}"/>
                    </a:ext>
                  </a:extLst>
                </p:cNvPr>
                <p:cNvSpPr txBox="1"/>
                <p:nvPr/>
              </p:nvSpPr>
              <p:spPr>
                <a:xfrm>
                  <a:off x="3639336" y="5837386"/>
                  <a:ext cx="3275028" cy="1015663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(3,0)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2DF33E6-FACD-9B8B-A422-B58E006AE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336" y="5837386"/>
                  <a:ext cx="3275028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D05F7069-8AFC-3D77-4743-B98A2040A311}"/>
                </a:ext>
              </a:extLst>
            </p:cNvPr>
            <p:cNvSpPr/>
            <p:nvPr/>
          </p:nvSpPr>
          <p:spPr>
            <a:xfrm rot="5400000">
              <a:off x="4862886" y="916192"/>
              <a:ext cx="630650" cy="9303178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67DB06-A792-F36F-2C0D-D6B5189687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58120" y="1395720"/>
              <a:ext cx="6280920" cy="227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67DB06-A792-F36F-2C0D-D6B518968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48760" y="1386360"/>
                <a:ext cx="6299640" cy="2297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870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39">
        <p:fade/>
      </p:transition>
    </mc:Choice>
    <mc:Fallback xmlns="">
      <p:transition spd="med" advTm="26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383846-D825-CE0E-80B9-71A84D466150}"/>
              </a:ext>
            </a:extLst>
          </p:cNvPr>
          <p:cNvSpPr txBox="1"/>
          <p:nvPr/>
        </p:nvSpPr>
        <p:spPr>
          <a:xfrm>
            <a:off x="0" y="0"/>
            <a:ext cx="82753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hlinkClick r:id="rId3"/>
              </a:rPr>
              <a:t>https://scholar.uwindsor.ca/etd/5652/</a:t>
            </a:r>
            <a:endParaRPr lang="en-CA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0C8AB-40F8-3ACC-E474-CAC0BDDEF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7886"/>
            <a:ext cx="10835640" cy="238531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D8A10D6-A115-B759-3E85-B325DBCF1351}"/>
              </a:ext>
            </a:extLst>
          </p:cNvPr>
          <p:cNvGrpSpPr/>
          <p:nvPr/>
        </p:nvGrpSpPr>
        <p:grpSpPr>
          <a:xfrm>
            <a:off x="353012" y="3093204"/>
            <a:ext cx="11181176" cy="3764796"/>
            <a:chOff x="353012" y="3093204"/>
            <a:chExt cx="11181176" cy="37647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909380-DF98-4C0B-FBFF-805FE965C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9210" b="84910"/>
            <a:stretch/>
          </p:blipFill>
          <p:spPr>
            <a:xfrm>
              <a:off x="353012" y="3093204"/>
              <a:ext cx="8773135" cy="7068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B2FE3B-5072-16ED-3632-E65D4C904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09" t="34988"/>
            <a:stretch/>
          </p:blipFill>
          <p:spPr>
            <a:xfrm>
              <a:off x="353012" y="3896840"/>
              <a:ext cx="11181176" cy="296116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7A590E-AA32-B2AF-A054-87BEEA2C219C}"/>
                </a:ext>
              </a:extLst>
            </p:cNvPr>
            <p:cNvSpPr/>
            <p:nvPr/>
          </p:nvSpPr>
          <p:spPr>
            <a:xfrm>
              <a:off x="1009650" y="5753100"/>
              <a:ext cx="10524538" cy="5334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560117-C62B-CF8B-CF53-EC7A54D091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6760" y="5894280"/>
              <a:ext cx="579240" cy="41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560117-C62B-CF8B-CF53-EC7A54D091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400" y="5884920"/>
                <a:ext cx="597960" cy="433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428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2"/>
    </mc:Choice>
    <mc:Fallback xmlns="">
      <p:transition spd="slow" advTm="8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91E762E-5367-23C2-D642-76BF56B90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13333"/>
          <a:stretch/>
        </p:blipFill>
        <p:spPr bwMode="auto">
          <a:xfrm>
            <a:off x="1114426" y="0"/>
            <a:ext cx="4324350" cy="682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s. Pac-Man Maze Madness - Wikipedia">
            <a:extLst>
              <a:ext uri="{FF2B5EF4-FFF2-40B4-BE49-F238E27FC236}">
                <a16:creationId xmlns:a16="http://schemas.microsoft.com/office/drawing/2014/main" id="{4131B834-7B4C-08F4-C8E2-387CA02F6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1262063"/>
            <a:ext cx="4772024" cy="47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21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9"/>
    </mc:Choice>
    <mc:Fallback xmlns="">
      <p:transition spd="slow" advTm="4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844475-DAE2-A7EF-A908-E9589E22815B}"/>
              </a:ext>
            </a:extLst>
          </p:cNvPr>
          <p:cNvGrpSpPr/>
          <p:nvPr/>
        </p:nvGrpSpPr>
        <p:grpSpPr>
          <a:xfrm>
            <a:off x="353267" y="129575"/>
            <a:ext cx="10658878" cy="2083062"/>
            <a:chOff x="353267" y="129575"/>
            <a:chExt cx="10658878" cy="208306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D878E2-F0F8-7548-55E7-95D35A68143D}"/>
                </a:ext>
              </a:extLst>
            </p:cNvPr>
            <p:cNvSpPr/>
            <p:nvPr/>
          </p:nvSpPr>
          <p:spPr>
            <a:xfrm>
              <a:off x="3069715" y="1086838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5B7C876-0474-03DB-E934-B891CCD687A5}"/>
                </a:ext>
              </a:extLst>
            </p:cNvPr>
            <p:cNvSpPr/>
            <p:nvPr/>
          </p:nvSpPr>
          <p:spPr>
            <a:xfrm>
              <a:off x="4858700" y="1086837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39B0C20-B88B-5C7C-3B6E-64D0A64E1403}"/>
                </a:ext>
              </a:extLst>
            </p:cNvPr>
            <p:cNvSpPr/>
            <p:nvPr/>
          </p:nvSpPr>
          <p:spPr>
            <a:xfrm>
              <a:off x="6647685" y="1086837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A47F424-9E8B-E3E1-35FD-8D066A88A220}"/>
                </a:ext>
              </a:extLst>
            </p:cNvPr>
            <p:cNvSpPr/>
            <p:nvPr/>
          </p:nvSpPr>
          <p:spPr>
            <a:xfrm>
              <a:off x="8436670" y="1086837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EC76E95-2B74-2F58-5DEE-05716D94D293}"/>
                </a:ext>
              </a:extLst>
            </p:cNvPr>
            <p:cNvSpPr/>
            <p:nvPr/>
          </p:nvSpPr>
          <p:spPr>
            <a:xfrm>
              <a:off x="10225655" y="1086837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717E1A4-6E92-B9C9-9CBC-2EAF0A42B373}"/>
                </a:ext>
              </a:extLst>
            </p:cNvPr>
            <p:cNvGrpSpPr/>
            <p:nvPr/>
          </p:nvGrpSpPr>
          <p:grpSpPr>
            <a:xfrm>
              <a:off x="353267" y="129575"/>
              <a:ext cx="1859399" cy="2083062"/>
              <a:chOff x="411162" y="1581112"/>
              <a:chExt cx="4271215" cy="478499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2CFD72-9084-B08E-3273-039E2B5CD2F1}"/>
                  </a:ext>
                </a:extLst>
              </p:cNvPr>
              <p:cNvGrpSpPr/>
              <p:nvPr/>
            </p:nvGrpSpPr>
            <p:grpSpPr>
              <a:xfrm>
                <a:off x="411162" y="1581112"/>
                <a:ext cx="4271215" cy="4784991"/>
                <a:chOff x="1036911" y="1331760"/>
                <a:chExt cx="4271215" cy="4784991"/>
              </a:xfrm>
            </p:grpSpPr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230722BE-E18C-9B6E-DCA9-D877547EECF5}"/>
                    </a:ext>
                  </a:extLst>
                </p:cNvPr>
                <p:cNvSpPr/>
                <p:nvPr/>
              </p:nvSpPr>
              <p:spPr>
                <a:xfrm rot="8100000">
                  <a:off x="1327628" y="2136253"/>
                  <a:ext cx="3980498" cy="3980498"/>
                </a:xfrm>
                <a:prstGeom prst="arc">
                  <a:avLst>
                    <a:gd name="adj1" fmla="val 15649385"/>
                    <a:gd name="adj2" fmla="val 11968389"/>
                  </a:avLst>
                </a:prstGeom>
                <a:solidFill>
                  <a:srgbClr val="FFFF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8B35F78-B9BE-278C-CF5E-5451F35A51E6}"/>
                    </a:ext>
                  </a:extLst>
                </p:cNvPr>
                <p:cNvGrpSpPr/>
                <p:nvPr/>
              </p:nvGrpSpPr>
              <p:grpSpPr>
                <a:xfrm>
                  <a:off x="3244314" y="2485899"/>
                  <a:ext cx="768900" cy="1046045"/>
                  <a:chOff x="3244314" y="2485899"/>
                  <a:chExt cx="768900" cy="1046045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29A68D6A-5C90-E093-B9A2-97F1F479DC26}"/>
                      </a:ext>
                    </a:extLst>
                  </p:cNvPr>
                  <p:cNvGrpSpPr/>
                  <p:nvPr/>
                </p:nvGrpSpPr>
                <p:grpSpPr>
                  <a:xfrm>
                    <a:off x="3244314" y="2485899"/>
                    <a:ext cx="703522" cy="1046045"/>
                    <a:chOff x="3244314" y="2485899"/>
                    <a:chExt cx="703522" cy="1046045"/>
                  </a:xfrm>
                </p:grpSpPr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6F124F12-4EF5-2AAE-56AB-C1BED3AE8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5255" y="2578418"/>
                      <a:ext cx="462915" cy="95352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42" name="Isosceles Triangle 41">
                      <a:extLst>
                        <a:ext uri="{FF2B5EF4-FFF2-40B4-BE49-F238E27FC236}">
                          <a16:creationId xmlns:a16="http://schemas.microsoft.com/office/drawing/2014/main" id="{A4A07A2D-D519-8F88-1555-1FA31A1E93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14522" y="2868982"/>
                      <a:ext cx="431982" cy="372398"/>
                    </a:xfrm>
                    <a:prstGeom prst="triangl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B08BB8F8-ACDF-F064-95AD-88F7CE5E757E}"/>
                        </a:ext>
                      </a:extLst>
                    </p:cNvPr>
                    <p:cNvSpPr/>
                    <p:nvPr/>
                  </p:nvSpPr>
                  <p:spPr>
                    <a:xfrm rot="20700000">
                      <a:off x="3551334" y="2485899"/>
                      <a:ext cx="396502" cy="178685"/>
                    </a:xfrm>
                    <a:custGeom>
                      <a:avLst/>
                      <a:gdLst>
                        <a:gd name="connsiteX0" fmla="*/ 0 w 396502"/>
                        <a:gd name="connsiteY0" fmla="*/ 95088 h 300828"/>
                        <a:gd name="connsiteX1" fmla="*/ 251460 w 396502"/>
                        <a:gd name="connsiteY1" fmla="*/ 87468 h 300828"/>
                        <a:gd name="connsiteX2" fmla="*/ 396240 w 396502"/>
                        <a:gd name="connsiteY2" fmla="*/ 3648 h 300828"/>
                        <a:gd name="connsiteX3" fmla="*/ 281940 w 396502"/>
                        <a:gd name="connsiteY3" fmla="*/ 224628 h 300828"/>
                        <a:gd name="connsiteX4" fmla="*/ 99060 w 396502"/>
                        <a:gd name="connsiteY4" fmla="*/ 300828 h 300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6502" h="300828">
                          <a:moveTo>
                            <a:pt x="0" y="95088"/>
                          </a:moveTo>
                          <a:cubicBezTo>
                            <a:pt x="92710" y="98898"/>
                            <a:pt x="185420" y="102708"/>
                            <a:pt x="251460" y="87468"/>
                          </a:cubicBezTo>
                          <a:cubicBezTo>
                            <a:pt x="317500" y="72228"/>
                            <a:pt x="391160" y="-19212"/>
                            <a:pt x="396240" y="3648"/>
                          </a:cubicBezTo>
                          <a:cubicBezTo>
                            <a:pt x="401320" y="26508"/>
                            <a:pt x="331470" y="175098"/>
                            <a:pt x="281940" y="224628"/>
                          </a:cubicBezTo>
                          <a:cubicBezTo>
                            <a:pt x="232410" y="274158"/>
                            <a:pt x="165735" y="287493"/>
                            <a:pt x="99060" y="300828"/>
                          </a:cubicBez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A83669AC-6808-7F52-7BF3-5FFDA6B9DD26}"/>
                      </a:ext>
                    </a:extLst>
                  </p:cNvPr>
                  <p:cNvSpPr/>
                  <p:nvPr/>
                </p:nvSpPr>
                <p:spPr>
                  <a:xfrm>
                    <a:off x="3616712" y="2535450"/>
                    <a:ext cx="396502" cy="178685"/>
                  </a:xfrm>
                  <a:custGeom>
                    <a:avLst/>
                    <a:gdLst>
                      <a:gd name="connsiteX0" fmla="*/ 0 w 396502"/>
                      <a:gd name="connsiteY0" fmla="*/ 95088 h 300828"/>
                      <a:gd name="connsiteX1" fmla="*/ 251460 w 396502"/>
                      <a:gd name="connsiteY1" fmla="*/ 87468 h 300828"/>
                      <a:gd name="connsiteX2" fmla="*/ 396240 w 396502"/>
                      <a:gd name="connsiteY2" fmla="*/ 3648 h 300828"/>
                      <a:gd name="connsiteX3" fmla="*/ 281940 w 396502"/>
                      <a:gd name="connsiteY3" fmla="*/ 224628 h 300828"/>
                      <a:gd name="connsiteX4" fmla="*/ 99060 w 396502"/>
                      <a:gd name="connsiteY4" fmla="*/ 300828 h 300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502" h="300828">
                        <a:moveTo>
                          <a:pt x="0" y="95088"/>
                        </a:moveTo>
                        <a:cubicBezTo>
                          <a:pt x="92710" y="98898"/>
                          <a:pt x="185420" y="102708"/>
                          <a:pt x="251460" y="87468"/>
                        </a:cubicBezTo>
                        <a:cubicBezTo>
                          <a:pt x="317500" y="72228"/>
                          <a:pt x="391160" y="-19212"/>
                          <a:pt x="396240" y="3648"/>
                        </a:cubicBezTo>
                        <a:cubicBezTo>
                          <a:pt x="401320" y="26508"/>
                          <a:pt x="331470" y="175098"/>
                          <a:pt x="281940" y="224628"/>
                        </a:cubicBezTo>
                        <a:cubicBezTo>
                          <a:pt x="232410" y="274158"/>
                          <a:pt x="165735" y="287493"/>
                          <a:pt x="99060" y="300828"/>
                        </a:cubicBez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BA1F36B6-CCBB-545E-78D5-4248C9A01BF0}"/>
                    </a:ext>
                  </a:extLst>
                </p:cNvPr>
                <p:cNvGrpSpPr/>
                <p:nvPr/>
              </p:nvGrpSpPr>
              <p:grpSpPr>
                <a:xfrm>
                  <a:off x="1036911" y="1331760"/>
                  <a:ext cx="2027348" cy="2385201"/>
                  <a:chOff x="1036911" y="1331760"/>
                  <a:chExt cx="2027348" cy="2385201"/>
                </a:xfrm>
              </p:grpSpPr>
              <p:sp>
                <p:nvSpPr>
                  <p:cNvPr id="36" name="Trapezoid 35">
                    <a:extLst>
                      <a:ext uri="{FF2B5EF4-FFF2-40B4-BE49-F238E27FC236}">
                        <a16:creationId xmlns:a16="http://schemas.microsoft.com/office/drawing/2014/main" id="{37823A82-E08A-CCE4-7F65-61DDA6264233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870090" y="2731730"/>
                    <a:ext cx="1152052" cy="818410"/>
                  </a:xfrm>
                  <a:prstGeom prst="trapezoid">
                    <a:avLst>
                      <a:gd name="adj" fmla="val 40636"/>
                    </a:avLst>
                  </a:prstGeom>
                  <a:solidFill>
                    <a:srgbClr val="FF0000"/>
                  </a:solidFill>
                  <a:ln w="762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7" name="Trapezoid 36">
                    <a:extLst>
                      <a:ext uri="{FF2B5EF4-FFF2-40B4-BE49-F238E27FC236}">
                        <a16:creationId xmlns:a16="http://schemas.microsoft.com/office/drawing/2014/main" id="{8A95DE34-9059-41E7-3694-93B1DA879715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2079028" y="1498581"/>
                    <a:ext cx="1152052" cy="818410"/>
                  </a:xfrm>
                  <a:prstGeom prst="trapezoid">
                    <a:avLst>
                      <a:gd name="adj" fmla="val 40636"/>
                    </a:avLst>
                  </a:prstGeom>
                  <a:solidFill>
                    <a:srgbClr val="FF0000"/>
                  </a:solidFill>
                  <a:ln w="762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807A981F-940A-1358-1DFC-37DCA4F0ABC9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583161" y="2235042"/>
                    <a:ext cx="914400" cy="600815"/>
                  </a:xfrm>
                  <a:prstGeom prst="roundRect">
                    <a:avLst/>
                  </a:prstGeom>
                  <a:solidFill>
                    <a:srgbClr val="FF0000"/>
                  </a:solidFill>
                  <a:ln w="762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7E1944E-E32B-D2B7-4A0C-BAF83EA30C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61366" y="3501847"/>
                <a:ext cx="1858247" cy="88871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D94637F-1BF7-626C-456D-064CFB420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6048" y="4375854"/>
                <a:ext cx="1640227" cy="119865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FA9A71-9DBA-80F5-CAD3-CDDF1EC38C33}"/>
              </a:ext>
            </a:extLst>
          </p:cNvPr>
          <p:cNvGrpSpPr/>
          <p:nvPr/>
        </p:nvGrpSpPr>
        <p:grpSpPr>
          <a:xfrm>
            <a:off x="2525719" y="2372355"/>
            <a:ext cx="8478885" cy="2083062"/>
            <a:chOff x="2525719" y="2372355"/>
            <a:chExt cx="8478885" cy="208306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D40A95B-CF5D-BB38-9676-5D2B6E407C30}"/>
                </a:ext>
              </a:extLst>
            </p:cNvPr>
            <p:cNvGrpSpPr/>
            <p:nvPr/>
          </p:nvGrpSpPr>
          <p:grpSpPr>
            <a:xfrm>
              <a:off x="2525719" y="2372355"/>
              <a:ext cx="1859399" cy="2083062"/>
              <a:chOff x="411162" y="1581112"/>
              <a:chExt cx="4271215" cy="4784991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4F82087-6EC5-4EEC-AFC6-DD24C800A5F4}"/>
                  </a:ext>
                </a:extLst>
              </p:cNvPr>
              <p:cNvGrpSpPr/>
              <p:nvPr/>
            </p:nvGrpSpPr>
            <p:grpSpPr>
              <a:xfrm>
                <a:off x="411162" y="1581112"/>
                <a:ext cx="4271215" cy="4784991"/>
                <a:chOff x="1036911" y="1331760"/>
                <a:chExt cx="4271215" cy="4784991"/>
              </a:xfrm>
            </p:grpSpPr>
            <p:sp>
              <p:nvSpPr>
                <p:cNvPr id="52" name="Arc 51">
                  <a:extLst>
                    <a:ext uri="{FF2B5EF4-FFF2-40B4-BE49-F238E27FC236}">
                      <a16:creationId xmlns:a16="http://schemas.microsoft.com/office/drawing/2014/main" id="{D6150437-3F8B-EB3B-81F9-D51425AED812}"/>
                    </a:ext>
                  </a:extLst>
                </p:cNvPr>
                <p:cNvSpPr/>
                <p:nvPr/>
              </p:nvSpPr>
              <p:spPr>
                <a:xfrm rot="8100000">
                  <a:off x="1327628" y="2136253"/>
                  <a:ext cx="3980498" cy="3980498"/>
                </a:xfrm>
                <a:prstGeom prst="arc">
                  <a:avLst>
                    <a:gd name="adj1" fmla="val 15649385"/>
                    <a:gd name="adj2" fmla="val 11968389"/>
                  </a:avLst>
                </a:prstGeom>
                <a:solidFill>
                  <a:srgbClr val="FFFF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39648F08-19AE-9D4C-B069-B0EEE63A80A1}"/>
                    </a:ext>
                  </a:extLst>
                </p:cNvPr>
                <p:cNvGrpSpPr/>
                <p:nvPr/>
              </p:nvGrpSpPr>
              <p:grpSpPr>
                <a:xfrm>
                  <a:off x="3244314" y="2485899"/>
                  <a:ext cx="768900" cy="1046045"/>
                  <a:chOff x="3244314" y="2485899"/>
                  <a:chExt cx="768900" cy="1046045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49B5E5E0-5861-A2D2-B035-F5D3B7A16A32}"/>
                      </a:ext>
                    </a:extLst>
                  </p:cNvPr>
                  <p:cNvGrpSpPr/>
                  <p:nvPr/>
                </p:nvGrpSpPr>
                <p:grpSpPr>
                  <a:xfrm>
                    <a:off x="3244314" y="2485899"/>
                    <a:ext cx="703522" cy="1046045"/>
                    <a:chOff x="3244314" y="2485899"/>
                    <a:chExt cx="703522" cy="1046045"/>
                  </a:xfrm>
                </p:grpSpPr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0D1F7F31-205D-DDAA-DD30-687EEB26A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5255" y="2578418"/>
                      <a:ext cx="462915" cy="95352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61" name="Isosceles Triangle 60">
                      <a:extLst>
                        <a:ext uri="{FF2B5EF4-FFF2-40B4-BE49-F238E27FC236}">
                          <a16:creationId xmlns:a16="http://schemas.microsoft.com/office/drawing/2014/main" id="{6D01C64C-EEF9-5AFD-EAB2-75D414EFAE1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14522" y="2868982"/>
                      <a:ext cx="431982" cy="372398"/>
                    </a:xfrm>
                    <a:prstGeom prst="triangl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8B106170-D04E-12C0-6E2A-ADB556A09F81}"/>
                        </a:ext>
                      </a:extLst>
                    </p:cNvPr>
                    <p:cNvSpPr/>
                    <p:nvPr/>
                  </p:nvSpPr>
                  <p:spPr>
                    <a:xfrm rot="20700000">
                      <a:off x="3551334" y="2485899"/>
                      <a:ext cx="396502" cy="178685"/>
                    </a:xfrm>
                    <a:custGeom>
                      <a:avLst/>
                      <a:gdLst>
                        <a:gd name="connsiteX0" fmla="*/ 0 w 396502"/>
                        <a:gd name="connsiteY0" fmla="*/ 95088 h 300828"/>
                        <a:gd name="connsiteX1" fmla="*/ 251460 w 396502"/>
                        <a:gd name="connsiteY1" fmla="*/ 87468 h 300828"/>
                        <a:gd name="connsiteX2" fmla="*/ 396240 w 396502"/>
                        <a:gd name="connsiteY2" fmla="*/ 3648 h 300828"/>
                        <a:gd name="connsiteX3" fmla="*/ 281940 w 396502"/>
                        <a:gd name="connsiteY3" fmla="*/ 224628 h 300828"/>
                        <a:gd name="connsiteX4" fmla="*/ 99060 w 396502"/>
                        <a:gd name="connsiteY4" fmla="*/ 300828 h 300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6502" h="300828">
                          <a:moveTo>
                            <a:pt x="0" y="95088"/>
                          </a:moveTo>
                          <a:cubicBezTo>
                            <a:pt x="92710" y="98898"/>
                            <a:pt x="185420" y="102708"/>
                            <a:pt x="251460" y="87468"/>
                          </a:cubicBezTo>
                          <a:cubicBezTo>
                            <a:pt x="317500" y="72228"/>
                            <a:pt x="391160" y="-19212"/>
                            <a:pt x="396240" y="3648"/>
                          </a:cubicBezTo>
                          <a:cubicBezTo>
                            <a:pt x="401320" y="26508"/>
                            <a:pt x="331470" y="175098"/>
                            <a:pt x="281940" y="224628"/>
                          </a:cubicBezTo>
                          <a:cubicBezTo>
                            <a:pt x="232410" y="274158"/>
                            <a:pt x="165735" y="287493"/>
                            <a:pt x="99060" y="300828"/>
                          </a:cubicBez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EFA4252-E996-462E-D9FF-28C2A35BC163}"/>
                      </a:ext>
                    </a:extLst>
                  </p:cNvPr>
                  <p:cNvSpPr/>
                  <p:nvPr/>
                </p:nvSpPr>
                <p:spPr>
                  <a:xfrm>
                    <a:off x="3616712" y="2535450"/>
                    <a:ext cx="396502" cy="178685"/>
                  </a:xfrm>
                  <a:custGeom>
                    <a:avLst/>
                    <a:gdLst>
                      <a:gd name="connsiteX0" fmla="*/ 0 w 396502"/>
                      <a:gd name="connsiteY0" fmla="*/ 95088 h 300828"/>
                      <a:gd name="connsiteX1" fmla="*/ 251460 w 396502"/>
                      <a:gd name="connsiteY1" fmla="*/ 87468 h 300828"/>
                      <a:gd name="connsiteX2" fmla="*/ 396240 w 396502"/>
                      <a:gd name="connsiteY2" fmla="*/ 3648 h 300828"/>
                      <a:gd name="connsiteX3" fmla="*/ 281940 w 396502"/>
                      <a:gd name="connsiteY3" fmla="*/ 224628 h 300828"/>
                      <a:gd name="connsiteX4" fmla="*/ 99060 w 396502"/>
                      <a:gd name="connsiteY4" fmla="*/ 300828 h 300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502" h="300828">
                        <a:moveTo>
                          <a:pt x="0" y="95088"/>
                        </a:moveTo>
                        <a:cubicBezTo>
                          <a:pt x="92710" y="98898"/>
                          <a:pt x="185420" y="102708"/>
                          <a:pt x="251460" y="87468"/>
                        </a:cubicBezTo>
                        <a:cubicBezTo>
                          <a:pt x="317500" y="72228"/>
                          <a:pt x="391160" y="-19212"/>
                          <a:pt x="396240" y="3648"/>
                        </a:cubicBezTo>
                        <a:cubicBezTo>
                          <a:pt x="401320" y="26508"/>
                          <a:pt x="331470" y="175098"/>
                          <a:pt x="281940" y="224628"/>
                        </a:cubicBezTo>
                        <a:cubicBezTo>
                          <a:pt x="232410" y="274158"/>
                          <a:pt x="165735" y="287493"/>
                          <a:pt x="99060" y="300828"/>
                        </a:cubicBez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DD897BC4-76AE-9A3D-DF62-B51BF770CBB0}"/>
                    </a:ext>
                  </a:extLst>
                </p:cNvPr>
                <p:cNvGrpSpPr/>
                <p:nvPr/>
              </p:nvGrpSpPr>
              <p:grpSpPr>
                <a:xfrm>
                  <a:off x="1036911" y="1331760"/>
                  <a:ext cx="2027348" cy="2385201"/>
                  <a:chOff x="1036911" y="1331760"/>
                  <a:chExt cx="2027348" cy="2385201"/>
                </a:xfrm>
              </p:grpSpPr>
              <p:sp>
                <p:nvSpPr>
                  <p:cNvPr id="55" name="Trapezoid 54">
                    <a:extLst>
                      <a:ext uri="{FF2B5EF4-FFF2-40B4-BE49-F238E27FC236}">
                        <a16:creationId xmlns:a16="http://schemas.microsoft.com/office/drawing/2014/main" id="{B84DE2DF-0CB0-10C9-83B8-D781263EB7A9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870090" y="2731730"/>
                    <a:ext cx="1152052" cy="818410"/>
                  </a:xfrm>
                  <a:prstGeom prst="trapezoid">
                    <a:avLst>
                      <a:gd name="adj" fmla="val 40636"/>
                    </a:avLst>
                  </a:prstGeom>
                  <a:solidFill>
                    <a:srgbClr val="FF0000"/>
                  </a:solidFill>
                  <a:ln w="762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6" name="Trapezoid 55">
                    <a:extLst>
                      <a:ext uri="{FF2B5EF4-FFF2-40B4-BE49-F238E27FC236}">
                        <a16:creationId xmlns:a16="http://schemas.microsoft.com/office/drawing/2014/main" id="{1EEDE78B-0626-2147-D9B3-A9ABD6F23CF6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2079028" y="1498581"/>
                    <a:ext cx="1152052" cy="818410"/>
                  </a:xfrm>
                  <a:prstGeom prst="trapezoid">
                    <a:avLst>
                      <a:gd name="adj" fmla="val 40636"/>
                    </a:avLst>
                  </a:prstGeom>
                  <a:solidFill>
                    <a:srgbClr val="FF0000"/>
                  </a:solidFill>
                  <a:ln w="762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5E101176-5312-BA36-78AA-87315965F700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583161" y="2235042"/>
                    <a:ext cx="914400" cy="600815"/>
                  </a:xfrm>
                  <a:prstGeom prst="roundRect">
                    <a:avLst/>
                  </a:prstGeom>
                  <a:solidFill>
                    <a:srgbClr val="FF0000"/>
                  </a:solidFill>
                  <a:ln w="762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4E13EB6-BBE9-E681-B536-4B9CE9E9B9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61366" y="3501847"/>
                <a:ext cx="1858247" cy="88871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3C4D33D-9D50-8FDD-7F48-47D34E7DF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6048" y="4375854"/>
                <a:ext cx="1640227" cy="119865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0D7D71F7-F710-C549-8F25-2A2B5804E609}"/>
                </a:ext>
              </a:extLst>
            </p:cNvPr>
            <p:cNvSpPr/>
            <p:nvPr/>
          </p:nvSpPr>
          <p:spPr>
            <a:xfrm>
              <a:off x="4851159" y="3217865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788204D3-EB22-F0A5-2266-7F25BCEBF801}"/>
                </a:ext>
              </a:extLst>
            </p:cNvPr>
            <p:cNvSpPr/>
            <p:nvPr/>
          </p:nvSpPr>
          <p:spPr>
            <a:xfrm>
              <a:off x="6640144" y="3217865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6A58BDBB-9ED3-CA5F-DDFD-5C9937104103}"/>
                </a:ext>
              </a:extLst>
            </p:cNvPr>
            <p:cNvSpPr/>
            <p:nvPr/>
          </p:nvSpPr>
          <p:spPr>
            <a:xfrm>
              <a:off x="8429129" y="3217865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EE2C17B7-40B6-BF3C-E504-E9E13F122924}"/>
                </a:ext>
              </a:extLst>
            </p:cNvPr>
            <p:cNvSpPr/>
            <p:nvPr/>
          </p:nvSpPr>
          <p:spPr>
            <a:xfrm>
              <a:off x="10218114" y="3217865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BC5483-ABEE-AFA3-3006-6BE675512F12}"/>
              </a:ext>
            </a:extLst>
          </p:cNvPr>
          <p:cNvGrpSpPr/>
          <p:nvPr/>
        </p:nvGrpSpPr>
        <p:grpSpPr>
          <a:xfrm>
            <a:off x="4346830" y="4641588"/>
            <a:ext cx="6657774" cy="2083062"/>
            <a:chOff x="4346830" y="4641588"/>
            <a:chExt cx="6657774" cy="208306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8E84F78-4F71-945C-6CBD-BAC36153282F}"/>
                </a:ext>
              </a:extLst>
            </p:cNvPr>
            <p:cNvGrpSpPr/>
            <p:nvPr/>
          </p:nvGrpSpPr>
          <p:grpSpPr>
            <a:xfrm>
              <a:off x="4346830" y="4641588"/>
              <a:ext cx="1859399" cy="2083062"/>
              <a:chOff x="411162" y="1581112"/>
              <a:chExt cx="4271215" cy="4784991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5B06E16D-A51F-D1A0-D418-1C39928CC253}"/>
                  </a:ext>
                </a:extLst>
              </p:cNvPr>
              <p:cNvGrpSpPr/>
              <p:nvPr/>
            </p:nvGrpSpPr>
            <p:grpSpPr>
              <a:xfrm>
                <a:off x="411162" y="1581112"/>
                <a:ext cx="4271215" cy="4784991"/>
                <a:chOff x="1036911" y="1331760"/>
                <a:chExt cx="4271215" cy="4784991"/>
              </a:xfrm>
            </p:grpSpPr>
            <p:sp>
              <p:nvSpPr>
                <p:cNvPr id="1029" name="Arc 1028">
                  <a:extLst>
                    <a:ext uri="{FF2B5EF4-FFF2-40B4-BE49-F238E27FC236}">
                      <a16:creationId xmlns:a16="http://schemas.microsoft.com/office/drawing/2014/main" id="{C5A0881B-7898-D96D-96C7-8FDC926333A3}"/>
                    </a:ext>
                  </a:extLst>
                </p:cNvPr>
                <p:cNvSpPr/>
                <p:nvPr/>
              </p:nvSpPr>
              <p:spPr>
                <a:xfrm rot="8100000">
                  <a:off x="1327628" y="2136253"/>
                  <a:ext cx="3980498" cy="3980498"/>
                </a:xfrm>
                <a:prstGeom prst="arc">
                  <a:avLst>
                    <a:gd name="adj1" fmla="val 15649385"/>
                    <a:gd name="adj2" fmla="val 11968389"/>
                  </a:avLst>
                </a:prstGeom>
                <a:solidFill>
                  <a:srgbClr val="FFFF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030" name="Group 1029">
                  <a:extLst>
                    <a:ext uri="{FF2B5EF4-FFF2-40B4-BE49-F238E27FC236}">
                      <a16:creationId xmlns:a16="http://schemas.microsoft.com/office/drawing/2014/main" id="{00DA7E09-95ED-A1AD-4F98-2183822DBD23}"/>
                    </a:ext>
                  </a:extLst>
                </p:cNvPr>
                <p:cNvGrpSpPr/>
                <p:nvPr/>
              </p:nvGrpSpPr>
              <p:grpSpPr>
                <a:xfrm>
                  <a:off x="3244314" y="2485899"/>
                  <a:ext cx="768900" cy="1046045"/>
                  <a:chOff x="3244314" y="2485899"/>
                  <a:chExt cx="768900" cy="1046045"/>
                </a:xfrm>
              </p:grpSpPr>
              <p:grpSp>
                <p:nvGrpSpPr>
                  <p:cNvPr id="1035" name="Group 1034">
                    <a:extLst>
                      <a:ext uri="{FF2B5EF4-FFF2-40B4-BE49-F238E27FC236}">
                        <a16:creationId xmlns:a16="http://schemas.microsoft.com/office/drawing/2014/main" id="{600FD0FB-2AF3-3E67-D49A-8E273761A737}"/>
                      </a:ext>
                    </a:extLst>
                  </p:cNvPr>
                  <p:cNvGrpSpPr/>
                  <p:nvPr/>
                </p:nvGrpSpPr>
                <p:grpSpPr>
                  <a:xfrm>
                    <a:off x="3244314" y="2485899"/>
                    <a:ext cx="703522" cy="1046045"/>
                    <a:chOff x="3244314" y="2485899"/>
                    <a:chExt cx="703522" cy="1046045"/>
                  </a:xfrm>
                </p:grpSpPr>
                <p:sp>
                  <p:nvSpPr>
                    <p:cNvPr id="1037" name="Oval 1036">
                      <a:extLst>
                        <a:ext uri="{FF2B5EF4-FFF2-40B4-BE49-F238E27FC236}">
                          <a16:creationId xmlns:a16="http://schemas.microsoft.com/office/drawing/2014/main" id="{AA60E521-4665-BE49-3CBD-6491C06D2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5255" y="2578418"/>
                      <a:ext cx="462915" cy="953526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38" name="Isosceles Triangle 1037">
                      <a:extLst>
                        <a:ext uri="{FF2B5EF4-FFF2-40B4-BE49-F238E27FC236}">
                          <a16:creationId xmlns:a16="http://schemas.microsoft.com/office/drawing/2014/main" id="{C3031DAF-5568-9776-AF0A-E4B939862F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214522" y="2868982"/>
                      <a:ext cx="431982" cy="372398"/>
                    </a:xfrm>
                    <a:prstGeom prst="triangl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39" name="Freeform: Shape 1038">
                      <a:extLst>
                        <a:ext uri="{FF2B5EF4-FFF2-40B4-BE49-F238E27FC236}">
                          <a16:creationId xmlns:a16="http://schemas.microsoft.com/office/drawing/2014/main" id="{F539D6F8-ED94-A5C7-2E88-0EE691639212}"/>
                        </a:ext>
                      </a:extLst>
                    </p:cNvPr>
                    <p:cNvSpPr/>
                    <p:nvPr/>
                  </p:nvSpPr>
                  <p:spPr>
                    <a:xfrm rot="20700000">
                      <a:off x="3551334" y="2485899"/>
                      <a:ext cx="396502" cy="178685"/>
                    </a:xfrm>
                    <a:custGeom>
                      <a:avLst/>
                      <a:gdLst>
                        <a:gd name="connsiteX0" fmla="*/ 0 w 396502"/>
                        <a:gd name="connsiteY0" fmla="*/ 95088 h 300828"/>
                        <a:gd name="connsiteX1" fmla="*/ 251460 w 396502"/>
                        <a:gd name="connsiteY1" fmla="*/ 87468 h 300828"/>
                        <a:gd name="connsiteX2" fmla="*/ 396240 w 396502"/>
                        <a:gd name="connsiteY2" fmla="*/ 3648 h 300828"/>
                        <a:gd name="connsiteX3" fmla="*/ 281940 w 396502"/>
                        <a:gd name="connsiteY3" fmla="*/ 224628 h 300828"/>
                        <a:gd name="connsiteX4" fmla="*/ 99060 w 396502"/>
                        <a:gd name="connsiteY4" fmla="*/ 300828 h 300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6502" h="300828">
                          <a:moveTo>
                            <a:pt x="0" y="95088"/>
                          </a:moveTo>
                          <a:cubicBezTo>
                            <a:pt x="92710" y="98898"/>
                            <a:pt x="185420" y="102708"/>
                            <a:pt x="251460" y="87468"/>
                          </a:cubicBezTo>
                          <a:cubicBezTo>
                            <a:pt x="317500" y="72228"/>
                            <a:pt x="391160" y="-19212"/>
                            <a:pt x="396240" y="3648"/>
                          </a:cubicBezTo>
                          <a:cubicBezTo>
                            <a:pt x="401320" y="26508"/>
                            <a:pt x="331470" y="175098"/>
                            <a:pt x="281940" y="224628"/>
                          </a:cubicBezTo>
                          <a:cubicBezTo>
                            <a:pt x="232410" y="274158"/>
                            <a:pt x="165735" y="287493"/>
                            <a:pt x="99060" y="300828"/>
                          </a:cubicBez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6C24302F-9B96-6AAB-7808-73417A7C288E}"/>
                      </a:ext>
                    </a:extLst>
                  </p:cNvPr>
                  <p:cNvSpPr/>
                  <p:nvPr/>
                </p:nvSpPr>
                <p:spPr>
                  <a:xfrm>
                    <a:off x="3616712" y="2535450"/>
                    <a:ext cx="396502" cy="178685"/>
                  </a:xfrm>
                  <a:custGeom>
                    <a:avLst/>
                    <a:gdLst>
                      <a:gd name="connsiteX0" fmla="*/ 0 w 396502"/>
                      <a:gd name="connsiteY0" fmla="*/ 95088 h 300828"/>
                      <a:gd name="connsiteX1" fmla="*/ 251460 w 396502"/>
                      <a:gd name="connsiteY1" fmla="*/ 87468 h 300828"/>
                      <a:gd name="connsiteX2" fmla="*/ 396240 w 396502"/>
                      <a:gd name="connsiteY2" fmla="*/ 3648 h 300828"/>
                      <a:gd name="connsiteX3" fmla="*/ 281940 w 396502"/>
                      <a:gd name="connsiteY3" fmla="*/ 224628 h 300828"/>
                      <a:gd name="connsiteX4" fmla="*/ 99060 w 396502"/>
                      <a:gd name="connsiteY4" fmla="*/ 300828 h 300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502" h="300828">
                        <a:moveTo>
                          <a:pt x="0" y="95088"/>
                        </a:moveTo>
                        <a:cubicBezTo>
                          <a:pt x="92710" y="98898"/>
                          <a:pt x="185420" y="102708"/>
                          <a:pt x="251460" y="87468"/>
                        </a:cubicBezTo>
                        <a:cubicBezTo>
                          <a:pt x="317500" y="72228"/>
                          <a:pt x="391160" y="-19212"/>
                          <a:pt x="396240" y="3648"/>
                        </a:cubicBezTo>
                        <a:cubicBezTo>
                          <a:pt x="401320" y="26508"/>
                          <a:pt x="331470" y="175098"/>
                          <a:pt x="281940" y="224628"/>
                        </a:cubicBezTo>
                        <a:cubicBezTo>
                          <a:pt x="232410" y="274158"/>
                          <a:pt x="165735" y="287493"/>
                          <a:pt x="99060" y="300828"/>
                        </a:cubicBezTo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grpSp>
              <p:nvGrpSpPr>
                <p:cNvPr id="1031" name="Group 1030">
                  <a:extLst>
                    <a:ext uri="{FF2B5EF4-FFF2-40B4-BE49-F238E27FC236}">
                      <a16:creationId xmlns:a16="http://schemas.microsoft.com/office/drawing/2014/main" id="{437D7F1A-A93A-2BB7-105C-1C6F094D1989}"/>
                    </a:ext>
                  </a:extLst>
                </p:cNvPr>
                <p:cNvGrpSpPr/>
                <p:nvPr/>
              </p:nvGrpSpPr>
              <p:grpSpPr>
                <a:xfrm>
                  <a:off x="1036911" y="1331760"/>
                  <a:ext cx="2027348" cy="2385201"/>
                  <a:chOff x="1036911" y="1331760"/>
                  <a:chExt cx="2027348" cy="2385201"/>
                </a:xfrm>
              </p:grpSpPr>
              <p:sp>
                <p:nvSpPr>
                  <p:cNvPr id="1032" name="Trapezoid 1031">
                    <a:extLst>
                      <a:ext uri="{FF2B5EF4-FFF2-40B4-BE49-F238E27FC236}">
                        <a16:creationId xmlns:a16="http://schemas.microsoft.com/office/drawing/2014/main" id="{E85A9301-ACD0-F6A9-2541-99314DFF928E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870090" y="2731730"/>
                    <a:ext cx="1152052" cy="818410"/>
                  </a:xfrm>
                  <a:prstGeom prst="trapezoid">
                    <a:avLst>
                      <a:gd name="adj" fmla="val 40636"/>
                    </a:avLst>
                  </a:prstGeom>
                  <a:solidFill>
                    <a:srgbClr val="FF0000"/>
                  </a:solidFill>
                  <a:ln w="762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33" name="Trapezoid 1032">
                    <a:extLst>
                      <a:ext uri="{FF2B5EF4-FFF2-40B4-BE49-F238E27FC236}">
                        <a16:creationId xmlns:a16="http://schemas.microsoft.com/office/drawing/2014/main" id="{00EECA88-47FD-3F49-6B6E-370455932104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2079028" y="1498581"/>
                    <a:ext cx="1152052" cy="818410"/>
                  </a:xfrm>
                  <a:prstGeom prst="trapezoid">
                    <a:avLst>
                      <a:gd name="adj" fmla="val 40636"/>
                    </a:avLst>
                  </a:prstGeom>
                  <a:solidFill>
                    <a:srgbClr val="FF0000"/>
                  </a:solidFill>
                  <a:ln w="762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34" name="Rectangle: Rounded Corners 1033">
                    <a:extLst>
                      <a:ext uri="{FF2B5EF4-FFF2-40B4-BE49-F238E27FC236}">
                        <a16:creationId xmlns:a16="http://schemas.microsoft.com/office/drawing/2014/main" id="{F1799FF3-A5F5-C85B-C725-F8E3839158DC}"/>
                      </a:ext>
                    </a:extLst>
                  </p:cNvPr>
                  <p:cNvSpPr/>
                  <p:nvPr/>
                </p:nvSpPr>
                <p:spPr>
                  <a:xfrm rot="18900000">
                    <a:off x="1583161" y="2235042"/>
                    <a:ext cx="914400" cy="600815"/>
                  </a:xfrm>
                  <a:prstGeom prst="roundRect">
                    <a:avLst/>
                  </a:prstGeom>
                  <a:solidFill>
                    <a:srgbClr val="FF0000"/>
                  </a:solidFill>
                  <a:ln w="762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21308BE0-C982-3811-D7ED-2DF15650B2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61366" y="3501847"/>
                <a:ext cx="1858247" cy="88871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EE71C589-5AA2-F251-7C7F-29FBA7E2D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6048" y="4375854"/>
                <a:ext cx="1640227" cy="119865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C115C73D-8556-1C6B-6BEC-632C89C12D78}"/>
                </a:ext>
              </a:extLst>
            </p:cNvPr>
            <p:cNvSpPr/>
            <p:nvPr/>
          </p:nvSpPr>
          <p:spPr>
            <a:xfrm>
              <a:off x="6640144" y="5490632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4E72E95E-552D-B531-63CA-D68564D8E81A}"/>
                </a:ext>
              </a:extLst>
            </p:cNvPr>
            <p:cNvSpPr/>
            <p:nvPr/>
          </p:nvSpPr>
          <p:spPr>
            <a:xfrm>
              <a:off x="8429129" y="5490632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2CC14443-13DF-22A9-43A7-4A73B5F8BD24}"/>
                </a:ext>
              </a:extLst>
            </p:cNvPr>
            <p:cNvSpPr/>
            <p:nvPr/>
          </p:nvSpPr>
          <p:spPr>
            <a:xfrm>
              <a:off x="10218114" y="5490632"/>
              <a:ext cx="786490" cy="786491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008D8CE-DDC9-3F9B-B85D-698CE76AB9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60000" y="423360"/>
              <a:ext cx="4903920" cy="464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008D8CE-DDC9-3F9B-B85D-698CE76AB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0640" y="414000"/>
                <a:ext cx="4922640" cy="4664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35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63">
        <p:fade/>
      </p:transition>
    </mc:Choice>
    <mc:Fallback xmlns="">
      <p:transition spd="med" advTm="91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FCDAA1-30E6-0686-5F8B-61BF6259FF7C}"/>
                  </a:ext>
                </a:extLst>
              </p:cNvPr>
              <p:cNvSpPr txBox="1"/>
              <p:nvPr/>
            </p:nvSpPr>
            <p:spPr>
              <a:xfrm>
                <a:off x="250426" y="258197"/>
                <a:ext cx="7625213" cy="284642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600" dirty="0"/>
                  <a:t>Unit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6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80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FCDAA1-30E6-0686-5F8B-61BF6259F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26" y="258197"/>
                <a:ext cx="7625213" cy="2846420"/>
              </a:xfrm>
              <a:prstGeom prst="rect">
                <a:avLst/>
              </a:prstGeom>
              <a:blipFill>
                <a:blip r:embed="rId3"/>
                <a:stretch>
                  <a:fillRect l="-4921" t="-609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664AA9-94B1-5C71-696D-5268008E427D}"/>
                  </a:ext>
                </a:extLst>
              </p:cNvPr>
              <p:cNvSpPr txBox="1"/>
              <p:nvPr/>
            </p:nvSpPr>
            <p:spPr>
              <a:xfrm>
                <a:off x="250426" y="3104617"/>
                <a:ext cx="5407424" cy="362317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600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GB" sz="6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  <a:endParaRPr lang="en-GB" sz="6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664AA9-94B1-5C71-696D-5268008E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26" y="3104617"/>
                <a:ext cx="5407424" cy="3623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B873D2-9425-A22B-5004-325F39005256}"/>
                  </a:ext>
                </a:extLst>
              </p:cNvPr>
              <p:cNvSpPr txBox="1"/>
              <p:nvPr/>
            </p:nvSpPr>
            <p:spPr>
              <a:xfrm>
                <a:off x="6376218" y="3161767"/>
                <a:ext cx="4248151" cy="362317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6000" dirty="0"/>
                  <a:t> </a:t>
                </a:r>
                <a:endParaRPr lang="en-GB" sz="6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B873D2-9425-A22B-5004-325F39005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18" y="3161767"/>
                <a:ext cx="4248151" cy="3623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E5034E-0506-E2C1-3AE4-15D608F018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1320" y="3233520"/>
              <a:ext cx="5598000" cy="3722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E5034E-0506-E2C1-3AE4-15D608F018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1960" y="3224160"/>
                <a:ext cx="5616720" cy="3741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188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6"/>
    </mc:Choice>
    <mc:Fallback xmlns="">
      <p:transition spd="slow" advTm="20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4AF88E-4400-B4E6-D01C-364ED153DEE7}"/>
                  </a:ext>
                </a:extLst>
              </p:cNvPr>
              <p:cNvSpPr txBox="1"/>
              <p:nvPr/>
            </p:nvSpPr>
            <p:spPr>
              <a:xfrm>
                <a:off x="155177" y="143897"/>
                <a:ext cx="5540774" cy="139608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4AF88E-4400-B4E6-D01C-364ED153D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7" y="143897"/>
                <a:ext cx="5540774" cy="1396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C494DC9-DB10-F5EF-B575-ED87B6478958}"/>
              </a:ext>
            </a:extLst>
          </p:cNvPr>
          <p:cNvGrpSpPr/>
          <p:nvPr/>
        </p:nvGrpSpPr>
        <p:grpSpPr>
          <a:xfrm>
            <a:off x="490638" y="1692111"/>
            <a:ext cx="10786962" cy="1609391"/>
            <a:chOff x="490638" y="1692111"/>
            <a:chExt cx="10786962" cy="1609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B305F-1899-34D5-6039-E27628B652DB}"/>
                    </a:ext>
                  </a:extLst>
                </p:cNvPr>
                <p:cNvSpPr txBox="1"/>
                <p:nvPr/>
              </p:nvSpPr>
              <p:spPr>
                <a:xfrm>
                  <a:off x="490638" y="1692111"/>
                  <a:ext cx="1771650" cy="1446550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8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8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9B305F-1899-34D5-6039-E27628B65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638" y="1692111"/>
                  <a:ext cx="1771650" cy="14465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B9EB13-25E8-54DE-016B-CFEB4D987D84}"/>
                </a:ext>
              </a:extLst>
            </p:cNvPr>
            <p:cNvGrpSpPr/>
            <p:nvPr/>
          </p:nvGrpSpPr>
          <p:grpSpPr>
            <a:xfrm>
              <a:off x="3069715" y="2134587"/>
              <a:ext cx="7942430" cy="786492"/>
              <a:chOff x="3069715" y="2134587"/>
              <a:chExt cx="7942430" cy="786492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30D4DA4-6247-1090-3949-7F1A02B61CEE}"/>
                  </a:ext>
                </a:extLst>
              </p:cNvPr>
              <p:cNvSpPr/>
              <p:nvPr/>
            </p:nvSpPr>
            <p:spPr>
              <a:xfrm>
                <a:off x="3069715" y="2134588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76CA98-62A1-F18C-7BA3-40FB78127458}"/>
                  </a:ext>
                </a:extLst>
              </p:cNvPr>
              <p:cNvSpPr/>
              <p:nvPr/>
            </p:nvSpPr>
            <p:spPr>
              <a:xfrm>
                <a:off x="4858700" y="2134587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5E6AB12-B290-D394-0856-16EDF07DE6E5}"/>
                  </a:ext>
                </a:extLst>
              </p:cNvPr>
              <p:cNvSpPr/>
              <p:nvPr/>
            </p:nvSpPr>
            <p:spPr>
              <a:xfrm>
                <a:off x="6647685" y="2134587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F78F475-2808-9B2C-448D-EDEFF4CF4C85}"/>
                  </a:ext>
                </a:extLst>
              </p:cNvPr>
              <p:cNvSpPr/>
              <p:nvPr/>
            </p:nvSpPr>
            <p:spPr>
              <a:xfrm>
                <a:off x="8436670" y="2134587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F7CA055-C7F0-9D0D-06E9-75B8535C7D1F}"/>
                  </a:ext>
                </a:extLst>
              </p:cNvPr>
              <p:cNvSpPr/>
              <p:nvPr/>
            </p:nvSpPr>
            <p:spPr>
              <a:xfrm>
                <a:off x="10225655" y="2134587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6429858-9500-48BD-5DFF-99374A4617C3}"/>
                </a:ext>
              </a:extLst>
            </p:cNvPr>
            <p:cNvSpPr/>
            <p:nvPr/>
          </p:nvSpPr>
          <p:spPr>
            <a:xfrm>
              <a:off x="2887012" y="1905414"/>
              <a:ext cx="8390588" cy="139608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38A4467-4989-DBBA-D3B5-A017A3265CB3}"/>
                </a:ext>
              </a:extLst>
            </p:cNvPr>
            <p:cNvGrpSpPr/>
            <p:nvPr/>
          </p:nvGrpSpPr>
          <p:grpSpPr>
            <a:xfrm>
              <a:off x="2925564" y="1905414"/>
              <a:ext cx="8172293" cy="1017804"/>
              <a:chOff x="2925564" y="1905414"/>
              <a:chExt cx="8172293" cy="10178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CE48CED-44BB-958F-8885-B162FF9A4984}"/>
                      </a:ext>
                    </a:extLst>
                  </p:cNvPr>
                  <p:cNvSpPr txBox="1"/>
                  <p:nvPr/>
                </p:nvSpPr>
                <p:spPr>
                  <a:xfrm>
                    <a:off x="2925564" y="1907555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CE48CED-44BB-958F-8885-B162FF9A49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5564" y="1907555"/>
                    <a:ext cx="979120" cy="10156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1A8DF99-6459-C8EA-3EB4-2D322C4DED22}"/>
                      </a:ext>
                    </a:extLst>
                  </p:cNvPr>
                  <p:cNvSpPr txBox="1"/>
                  <p:nvPr/>
                </p:nvSpPr>
                <p:spPr>
                  <a:xfrm>
                    <a:off x="4718433" y="1905415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1A8DF99-6459-C8EA-3EB4-2D322C4DED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8433" y="1905415"/>
                    <a:ext cx="979120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1A57925-7571-BF09-3BB3-AD49227F69AB}"/>
                      </a:ext>
                    </a:extLst>
                  </p:cNvPr>
                  <p:cNvSpPr txBox="1"/>
                  <p:nvPr/>
                </p:nvSpPr>
                <p:spPr>
                  <a:xfrm>
                    <a:off x="6511302" y="1905414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1A57925-7571-BF09-3BB3-AD49227F69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1302" y="1905414"/>
                    <a:ext cx="979120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EA0B690-C90D-96C8-B12B-9ACE0F01D0B5}"/>
                      </a:ext>
                    </a:extLst>
                  </p:cNvPr>
                  <p:cNvSpPr txBox="1"/>
                  <p:nvPr/>
                </p:nvSpPr>
                <p:spPr>
                  <a:xfrm>
                    <a:off x="8325868" y="1905415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EA0B690-C90D-96C8-B12B-9ACE0F01D0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5868" y="1905415"/>
                    <a:ext cx="979120" cy="10156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7A2FF6F-FEAE-21D5-B773-84DAF48009E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8737" y="1905414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7A2FF6F-FEAE-21D5-B773-84DAF48009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18737" y="1905414"/>
                    <a:ext cx="979120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28D811D-2399-7324-99B1-3A174E0C0076}"/>
              </a:ext>
            </a:extLst>
          </p:cNvPr>
          <p:cNvGrpSpPr/>
          <p:nvPr/>
        </p:nvGrpSpPr>
        <p:grpSpPr>
          <a:xfrm>
            <a:off x="267069" y="4739478"/>
            <a:ext cx="11010531" cy="1609391"/>
            <a:chOff x="267069" y="4739478"/>
            <a:chExt cx="11010531" cy="160939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55109E9-25B4-4AAB-3E08-1DB8F9E757F1}"/>
                </a:ext>
              </a:extLst>
            </p:cNvPr>
            <p:cNvGrpSpPr/>
            <p:nvPr/>
          </p:nvGrpSpPr>
          <p:grpSpPr>
            <a:xfrm>
              <a:off x="6647685" y="5181954"/>
              <a:ext cx="4364460" cy="786491"/>
              <a:chOff x="6647685" y="2134587"/>
              <a:chExt cx="4364460" cy="78649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3E11ECA-E17E-2214-143A-A928A275A896}"/>
                  </a:ext>
                </a:extLst>
              </p:cNvPr>
              <p:cNvSpPr/>
              <p:nvPr/>
            </p:nvSpPr>
            <p:spPr>
              <a:xfrm>
                <a:off x="6647685" y="2134587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154B5EE-6C1B-C8A4-5460-8A8353745760}"/>
                  </a:ext>
                </a:extLst>
              </p:cNvPr>
              <p:cNvSpPr/>
              <p:nvPr/>
            </p:nvSpPr>
            <p:spPr>
              <a:xfrm>
                <a:off x="8436670" y="2134587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41E3EB4-EB61-FCC2-3A07-C4B14D5F9796}"/>
                  </a:ext>
                </a:extLst>
              </p:cNvPr>
              <p:cNvSpPr/>
              <p:nvPr/>
            </p:nvSpPr>
            <p:spPr>
              <a:xfrm>
                <a:off x="10225655" y="2134587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36FF519-69E3-1B0D-8899-3702123F0B39}"/>
                </a:ext>
              </a:extLst>
            </p:cNvPr>
            <p:cNvSpPr/>
            <p:nvPr/>
          </p:nvSpPr>
          <p:spPr>
            <a:xfrm>
              <a:off x="6305550" y="4952781"/>
              <a:ext cx="4972050" cy="139608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FDF6EB1-AF4E-3F44-49F0-CDE4E6BD86DF}"/>
                </a:ext>
              </a:extLst>
            </p:cNvPr>
            <p:cNvGrpSpPr/>
            <p:nvPr/>
          </p:nvGrpSpPr>
          <p:grpSpPr>
            <a:xfrm>
              <a:off x="6511302" y="4952781"/>
              <a:ext cx="4586555" cy="1015664"/>
              <a:chOff x="6511302" y="1905414"/>
              <a:chExt cx="4586555" cy="1015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103AD1D-FF08-68D0-6647-EE1AFDDB8B77}"/>
                      </a:ext>
                    </a:extLst>
                  </p:cNvPr>
                  <p:cNvSpPr txBox="1"/>
                  <p:nvPr/>
                </p:nvSpPr>
                <p:spPr>
                  <a:xfrm>
                    <a:off x="6511302" y="1905414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103AD1D-FF08-68D0-6647-EE1AFDDB8B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1302" y="1905414"/>
                    <a:ext cx="979120" cy="10156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F24EFF6-CAE7-2AFE-B14F-A5EEFF1F6DEF}"/>
                      </a:ext>
                    </a:extLst>
                  </p:cNvPr>
                  <p:cNvSpPr txBox="1"/>
                  <p:nvPr/>
                </p:nvSpPr>
                <p:spPr>
                  <a:xfrm>
                    <a:off x="8325868" y="1905415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F24EFF6-CAE7-2AFE-B14F-A5EEFF1F6D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5868" y="1905415"/>
                    <a:ext cx="979120" cy="10156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5938EB2-A4F0-570E-E259-81FB18D49B2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8737" y="1905414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5938EB2-A4F0-570E-E259-81FB18D49B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18737" y="1905414"/>
                    <a:ext cx="979120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F1ED241-3AE9-D565-EE2E-770D8B78EADE}"/>
                    </a:ext>
                  </a:extLst>
                </p:cNvPr>
                <p:cNvSpPr txBox="1"/>
                <p:nvPr/>
              </p:nvSpPr>
              <p:spPr>
                <a:xfrm>
                  <a:off x="267069" y="4799159"/>
                  <a:ext cx="1091810" cy="1446550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F1ED241-3AE9-D565-EE2E-770D8B78E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69" y="4799159"/>
                  <a:ext cx="1091810" cy="144655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105EB80-DEF2-3DF2-7A8F-05BBBBA3650E}"/>
                    </a:ext>
                  </a:extLst>
                </p:cNvPr>
                <p:cNvSpPr txBox="1"/>
                <p:nvPr/>
              </p:nvSpPr>
              <p:spPr>
                <a:xfrm>
                  <a:off x="4354236" y="4739478"/>
                  <a:ext cx="1771650" cy="1446550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8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8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105EB80-DEF2-3DF2-7A8F-05BBBBA365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236" y="4739478"/>
                  <a:ext cx="1771650" cy="144655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C8987C6-3361-8262-E8BC-5277E94721C6}"/>
              </a:ext>
            </a:extLst>
          </p:cNvPr>
          <p:cNvGrpSpPr/>
          <p:nvPr/>
        </p:nvGrpSpPr>
        <p:grpSpPr>
          <a:xfrm>
            <a:off x="235074" y="3130087"/>
            <a:ext cx="11042526" cy="1609391"/>
            <a:chOff x="235074" y="3130087"/>
            <a:chExt cx="11042526" cy="16093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E55AAE-8E0F-2217-48B8-B34ADC2C9D9B}"/>
                </a:ext>
              </a:extLst>
            </p:cNvPr>
            <p:cNvGrpSpPr/>
            <p:nvPr/>
          </p:nvGrpSpPr>
          <p:grpSpPr>
            <a:xfrm>
              <a:off x="4858700" y="3572563"/>
              <a:ext cx="6153445" cy="786491"/>
              <a:chOff x="4858700" y="2134587"/>
              <a:chExt cx="6153445" cy="78649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4BC29CD-7B7C-9DF8-BB30-BA119B2BD9B2}"/>
                  </a:ext>
                </a:extLst>
              </p:cNvPr>
              <p:cNvSpPr/>
              <p:nvPr/>
            </p:nvSpPr>
            <p:spPr>
              <a:xfrm>
                <a:off x="4858700" y="2134587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8698F3A-AB4E-4E51-0AC2-14FABC6B36FF}"/>
                  </a:ext>
                </a:extLst>
              </p:cNvPr>
              <p:cNvSpPr/>
              <p:nvPr/>
            </p:nvSpPr>
            <p:spPr>
              <a:xfrm>
                <a:off x="6647685" y="2134587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4610B23-E145-52AF-8220-912FBC0F2D76}"/>
                  </a:ext>
                </a:extLst>
              </p:cNvPr>
              <p:cNvSpPr/>
              <p:nvPr/>
            </p:nvSpPr>
            <p:spPr>
              <a:xfrm>
                <a:off x="8436670" y="2134587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2B6E031-4787-3990-5673-5035CE9E7B12}"/>
                  </a:ext>
                </a:extLst>
              </p:cNvPr>
              <p:cNvSpPr/>
              <p:nvPr/>
            </p:nvSpPr>
            <p:spPr>
              <a:xfrm>
                <a:off x="10225655" y="2134587"/>
                <a:ext cx="786490" cy="786491"/>
              </a:xfrm>
              <a:prstGeom prst="ellipse">
                <a:avLst/>
              </a:prstGeom>
              <a:solidFill>
                <a:srgbClr val="FFFF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B33EB9C-B153-66A6-5907-FB6B6EF3F202}"/>
                </a:ext>
              </a:extLst>
            </p:cNvPr>
            <p:cNvSpPr/>
            <p:nvPr/>
          </p:nvSpPr>
          <p:spPr>
            <a:xfrm>
              <a:off x="4514850" y="3343390"/>
              <a:ext cx="6762750" cy="139608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02A1374-EF9A-1562-B3ED-5370A1727DFF}"/>
                </a:ext>
              </a:extLst>
            </p:cNvPr>
            <p:cNvGrpSpPr/>
            <p:nvPr/>
          </p:nvGrpSpPr>
          <p:grpSpPr>
            <a:xfrm>
              <a:off x="4718433" y="3343390"/>
              <a:ext cx="6379424" cy="1015664"/>
              <a:chOff x="4718433" y="1905414"/>
              <a:chExt cx="6379424" cy="1015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F4EE6FE-31AD-409A-57C1-2DC8A818D3B9}"/>
                      </a:ext>
                    </a:extLst>
                  </p:cNvPr>
                  <p:cNvSpPr txBox="1"/>
                  <p:nvPr/>
                </p:nvSpPr>
                <p:spPr>
                  <a:xfrm>
                    <a:off x="4718433" y="1905415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F4EE6FE-31AD-409A-57C1-2DC8A818D3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8433" y="1905415"/>
                    <a:ext cx="979120" cy="101566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70C2BF1-DE6E-0B6D-8633-93F6381C5629}"/>
                      </a:ext>
                    </a:extLst>
                  </p:cNvPr>
                  <p:cNvSpPr txBox="1"/>
                  <p:nvPr/>
                </p:nvSpPr>
                <p:spPr>
                  <a:xfrm>
                    <a:off x="6511302" y="1905414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70C2BF1-DE6E-0B6D-8633-93F6381C56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1302" y="1905414"/>
                    <a:ext cx="979120" cy="101566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D0B7C72-CC14-FC37-C8CA-3E70544DAF84}"/>
                      </a:ext>
                    </a:extLst>
                  </p:cNvPr>
                  <p:cNvSpPr txBox="1"/>
                  <p:nvPr/>
                </p:nvSpPr>
                <p:spPr>
                  <a:xfrm>
                    <a:off x="8325868" y="1905415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3D0B7C72-CC14-FC37-C8CA-3E70544DAF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5868" y="1905415"/>
                    <a:ext cx="979120" cy="101566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AD33B73-B091-BEA4-BF58-DDE03B8200E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8737" y="1905414"/>
                    <a:ext cx="979120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AD33B73-B091-BEA4-BF58-DDE03B8200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18737" y="1905414"/>
                    <a:ext cx="979120" cy="101566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893D80C-A6ED-9963-BBCB-8F57525006F2}"/>
                    </a:ext>
                  </a:extLst>
                </p:cNvPr>
                <p:cNvSpPr txBox="1"/>
                <p:nvPr/>
              </p:nvSpPr>
              <p:spPr>
                <a:xfrm>
                  <a:off x="235074" y="3154314"/>
                  <a:ext cx="1091810" cy="1446550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893D80C-A6ED-9963-BBCB-8F5752500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74" y="3154314"/>
                  <a:ext cx="1091810" cy="144655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0EE4CF5-509D-604E-9DAD-79E028074B31}"/>
                    </a:ext>
                  </a:extLst>
                </p:cNvPr>
                <p:cNvSpPr txBox="1"/>
                <p:nvPr/>
              </p:nvSpPr>
              <p:spPr>
                <a:xfrm>
                  <a:off x="2578284" y="3130087"/>
                  <a:ext cx="1771650" cy="1446550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8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8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0EE4CF5-509D-604E-9DAD-79E028074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284" y="3130087"/>
                  <a:ext cx="1771650" cy="144655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53ABEA-502C-E3A6-B7D1-4F634E44AD94}"/>
                  </a:ext>
                </a:extLst>
              </p:cNvPr>
              <p:cNvSpPr txBox="1"/>
              <p:nvPr/>
            </p:nvSpPr>
            <p:spPr>
              <a:xfrm>
                <a:off x="6666735" y="296023"/>
                <a:ext cx="4936728" cy="110799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53ABEA-502C-E3A6-B7D1-4F634E44A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35" y="296023"/>
                <a:ext cx="4936728" cy="110799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A62122-F995-0F08-B5E8-9E5FFFF618D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18720" y="1764720"/>
              <a:ext cx="4764240" cy="333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A62122-F995-0F08-B5E8-9E5FFFF618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09360" y="1755360"/>
                <a:ext cx="4782960" cy="3355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664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2"/>
    </mc:Choice>
    <mc:Fallback xmlns="">
      <p:transition spd="slow" advTm="11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8D6CB-F130-97B8-6E3E-77B3B96149F4}"/>
                  </a:ext>
                </a:extLst>
              </p:cNvPr>
              <p:cNvSpPr txBox="1"/>
              <p:nvPr/>
            </p:nvSpPr>
            <p:spPr>
              <a:xfrm>
                <a:off x="460267" y="2037663"/>
                <a:ext cx="5247353" cy="452431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720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8D6CB-F130-97B8-6E3E-77B3B9614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67" y="2037663"/>
                <a:ext cx="5247353" cy="4524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B25BFC-8F85-7E7C-A848-D4F7EDEEDB9C}"/>
                  </a:ext>
                </a:extLst>
              </p:cNvPr>
              <p:cNvSpPr txBox="1"/>
              <p:nvPr/>
            </p:nvSpPr>
            <p:spPr>
              <a:xfrm>
                <a:off x="6484382" y="2037662"/>
                <a:ext cx="5247352" cy="452431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sz="720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B25BFC-8F85-7E7C-A848-D4F7EDEED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382" y="2037662"/>
                <a:ext cx="5247352" cy="45243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342B8B-E881-9103-662A-BECA71BEFBB4}"/>
                  </a:ext>
                </a:extLst>
              </p:cNvPr>
              <p:cNvSpPr txBox="1"/>
              <p:nvPr/>
            </p:nvSpPr>
            <p:spPr>
              <a:xfrm>
                <a:off x="155177" y="143897"/>
                <a:ext cx="5540774" cy="139608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342B8B-E881-9103-662A-BECA71BEF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7" y="143897"/>
                <a:ext cx="5540774" cy="1396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DE2B8-6BF0-7EC8-CCC3-EB93B8C49812}"/>
                  </a:ext>
                </a:extLst>
              </p:cNvPr>
              <p:cNvSpPr txBox="1"/>
              <p:nvPr/>
            </p:nvSpPr>
            <p:spPr>
              <a:xfrm>
                <a:off x="6666735" y="296023"/>
                <a:ext cx="4936728" cy="110799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2DE2B8-6BF0-7EC8-CCC3-EB93B8C49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35" y="296023"/>
                <a:ext cx="4936728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A3067F-2028-A339-26DF-BB2882B890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9720" y="2774880"/>
              <a:ext cx="10564920" cy="3657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A3067F-2028-A339-26DF-BB2882B890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360" y="2765520"/>
                <a:ext cx="10583640" cy="3675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502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75"/>
    </mc:Choice>
    <mc:Fallback xmlns="">
      <p:transition spd="slow" advTm="22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9F79E3-1793-535C-55A6-D765C26E1E3E}"/>
                  </a:ext>
                </a:extLst>
              </p:cNvPr>
              <p:cNvSpPr txBox="1"/>
              <p:nvPr/>
            </p:nvSpPr>
            <p:spPr>
              <a:xfrm>
                <a:off x="0" y="2324257"/>
                <a:ext cx="5715000" cy="219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7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7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9F79E3-1793-535C-55A6-D765C26E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4257"/>
                <a:ext cx="5715000" cy="2199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2CA33-66DF-E74A-B234-AF3064E61F2A}"/>
                  </a:ext>
                </a:extLst>
              </p:cNvPr>
              <p:cNvSpPr txBox="1"/>
              <p:nvPr/>
            </p:nvSpPr>
            <p:spPr>
              <a:xfrm>
                <a:off x="5029200" y="2324257"/>
                <a:ext cx="7162800" cy="219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2CA33-66DF-E74A-B234-AF3064E61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324257"/>
                <a:ext cx="7162800" cy="21999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0DC1A7-340A-518D-5B73-1896C3A7D1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3320" y="2093400"/>
              <a:ext cx="10217880" cy="2674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0DC1A7-340A-518D-5B73-1896C3A7D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960" y="2084040"/>
                <a:ext cx="10236600" cy="26928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A307AA-5247-9872-2388-6B3F4EEC6472}"/>
              </a:ext>
            </a:extLst>
          </p:cNvPr>
          <p:cNvSpPr txBox="1"/>
          <p:nvPr/>
        </p:nvSpPr>
        <p:spPr>
          <a:xfrm>
            <a:off x="141660" y="159928"/>
            <a:ext cx="54316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/>
              <a:t>Left Ideal:</a:t>
            </a:r>
            <a:endParaRPr lang="en-CA" sz="10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27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24"/>
    </mc:Choice>
    <mc:Fallback xmlns="">
      <p:transition spd="slow" advTm="11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106B9-B07A-1297-ACB7-DED2585D01A7}"/>
                  </a:ext>
                </a:extLst>
              </p:cNvPr>
              <p:cNvSpPr txBox="1"/>
              <p:nvPr/>
            </p:nvSpPr>
            <p:spPr>
              <a:xfrm>
                <a:off x="0" y="2376488"/>
                <a:ext cx="10553700" cy="1752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  +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106B9-B07A-1297-ACB7-DED2585D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76488"/>
                <a:ext cx="10553700" cy="17520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B69FA7-B55C-9BB6-3F73-83B659DC3DF0}"/>
                  </a:ext>
                </a:extLst>
              </p:cNvPr>
              <p:cNvSpPr txBox="1"/>
              <p:nvPr/>
            </p:nvSpPr>
            <p:spPr>
              <a:xfrm>
                <a:off x="10308826" y="2529222"/>
                <a:ext cx="1883174" cy="14465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B69FA7-B55C-9BB6-3F73-83B659DC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826" y="2529222"/>
                <a:ext cx="1883174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F33E6-FACD-9B8B-A422-B58E006AEACC}"/>
                  </a:ext>
                </a:extLst>
              </p:cNvPr>
              <p:cNvSpPr txBox="1"/>
              <p:nvPr/>
            </p:nvSpPr>
            <p:spPr>
              <a:xfrm>
                <a:off x="3639336" y="4713436"/>
                <a:ext cx="3275028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(3,0)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F33E6-FACD-9B8B-A422-B58E006AE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336" y="4713436"/>
                <a:ext cx="3275028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D05F7069-8AFC-3D77-4743-B98A2040A311}"/>
              </a:ext>
            </a:extLst>
          </p:cNvPr>
          <p:cNvSpPr/>
          <p:nvPr/>
        </p:nvSpPr>
        <p:spPr>
          <a:xfrm rot="5400000">
            <a:off x="4862886" y="-207758"/>
            <a:ext cx="630650" cy="9303178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FC96CA-01EB-C2A4-26E2-F3F6E246BB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61240" y="1921680"/>
              <a:ext cx="2121480" cy="662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FC96CA-01EB-C2A4-26E2-F3F6E246BB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51880" y="1912320"/>
                <a:ext cx="2140200" cy="6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8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4"/>
    </mc:Choice>
    <mc:Fallback xmlns="">
      <p:transition spd="slow" advTm="6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D5B8E9FD-1DA5-86E5-305B-DF9D69EDE8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9287056"/>
                  </p:ext>
                </p:extLst>
              </p:nvPr>
            </p:nvGraphicFramePr>
            <p:xfrm>
              <a:off x="133350" y="294194"/>
              <a:ext cx="11858625" cy="64124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4950">
                      <a:extLst>
                        <a:ext uri="{9D8B030D-6E8A-4147-A177-3AD203B41FA5}">
                          <a16:colId xmlns:a16="http://schemas.microsoft.com/office/drawing/2014/main" val="610857067"/>
                        </a:ext>
                      </a:extLst>
                    </a:gridCol>
                    <a:gridCol w="704850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9096375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33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3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3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33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33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3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365926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3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236679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3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1299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33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33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3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3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3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910975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D5B8E9FD-1DA5-86E5-305B-DF9D69EDE8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9287056"/>
                  </p:ext>
                </p:extLst>
              </p:nvPr>
            </p:nvGraphicFramePr>
            <p:xfrm>
              <a:off x="133350" y="294194"/>
              <a:ext cx="11858625" cy="64124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04950">
                      <a:extLst>
                        <a:ext uri="{9D8B030D-6E8A-4147-A177-3AD203B41FA5}">
                          <a16:colId xmlns:a16="http://schemas.microsoft.com/office/drawing/2014/main" val="610857067"/>
                        </a:ext>
                      </a:extLst>
                    </a:gridCol>
                    <a:gridCol w="704850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9096375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8015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" t="-758" r="-689069" b="-699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3793" t="-758" r="-1367241" b="-699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758" r="-1642857" b="-699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476" t="-758" r="-134" b="-699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8015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" t="-101527" r="-689069" b="-6045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3793" t="-101527" r="-1367241" b="-6045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101527" r="-1642857" b="-6045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476" t="-101527" r="-134" b="-6045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8015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" t="-200000" r="-68906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3793" t="-200000" r="-136724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200000" r="-164285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476" t="-200000" r="-134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8015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" t="-300000" r="-68906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3793" t="-300000" r="-136724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00000" r="-164285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476" t="-300000" r="-134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  <a:tr h="8015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" t="-403053" r="-689069" b="-303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3793" t="-403053" r="-1367241" b="-303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403053" r="-1642857" b="-303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476" t="-403053" r="-134" b="-303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6592650"/>
                      </a:ext>
                    </a:extLst>
                  </a:tr>
                  <a:tr h="8015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" t="-499242" r="-689069" b="-200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3793" t="-499242" r="-1367241" b="-200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499242" r="-1642857" b="-200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476" t="-499242" r="-134" b="-200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3667905"/>
                      </a:ext>
                    </a:extLst>
                  </a:tr>
                  <a:tr h="8015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" t="-603817" r="-689069" b="-102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3793" t="-603817" r="-1367241" b="-102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603817" r="-1642857" b="-102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476" t="-603817" r="-134" b="-102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299067"/>
                      </a:ext>
                    </a:extLst>
                  </a:tr>
                  <a:tr h="8015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5" t="-698485" r="-689069" b="-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13793" t="-698485" r="-1367241" b="-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698485" r="-1642857" b="-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0476" t="-698485" r="-134" b="-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109759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5AB61FC-0BBE-5443-4636-1BFDD6B01DFA}"/>
              </a:ext>
            </a:extLst>
          </p:cNvPr>
          <p:cNvGrpSpPr/>
          <p:nvPr/>
        </p:nvGrpSpPr>
        <p:grpSpPr>
          <a:xfrm>
            <a:off x="7063297" y="87026"/>
            <a:ext cx="5053693" cy="690061"/>
            <a:chOff x="7290210" y="-978544"/>
            <a:chExt cx="6935776" cy="690061"/>
          </a:xfrm>
          <a:solidFill>
            <a:srgbClr val="ECF3FA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A3D2017-C09E-EA2B-CDA7-1E981D1563B6}"/>
                    </a:ext>
                  </a:extLst>
                </p:cNvPr>
                <p:cNvSpPr txBox="1"/>
                <p:nvPr/>
              </p:nvSpPr>
              <p:spPr>
                <a:xfrm>
                  <a:off x="7290210" y="-956678"/>
                  <a:ext cx="3709180" cy="646331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A3D2017-C09E-EA2B-CDA7-1E981D156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0210" y="-956678"/>
                  <a:ext cx="3709180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A40FECF-FDB1-577C-50FE-E3CD0CFB4D61}"/>
                    </a:ext>
                  </a:extLst>
                </p:cNvPr>
                <p:cNvSpPr txBox="1"/>
                <p:nvPr/>
              </p:nvSpPr>
              <p:spPr>
                <a:xfrm>
                  <a:off x="10999390" y="-978544"/>
                  <a:ext cx="3226596" cy="690061"/>
                </a:xfrm>
                <a:prstGeom prst="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A40FECF-FDB1-577C-50FE-E3CD0CFB4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390" y="-978544"/>
                  <a:ext cx="3226596" cy="6900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7D21733-0B19-0DBE-CB9D-A34C5EE1CA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32400" y="49680"/>
              <a:ext cx="11711160" cy="6679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7D21733-0B19-0DBE-CB9D-A34C5EE1C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1760" y="40320"/>
                <a:ext cx="11729880" cy="6698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6097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74"/>
    </mc:Choice>
    <mc:Fallback xmlns="">
      <p:transition spd="slow" advTm="132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FEA1DBE-C2DD-9FF5-07E4-A8EA75CD09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377130"/>
                  </p:ext>
                </p:extLst>
              </p:nvPr>
            </p:nvGraphicFramePr>
            <p:xfrm>
              <a:off x="230954" y="1617918"/>
              <a:ext cx="11694342" cy="5182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4466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760730">
                      <a:extLst>
                        <a:ext uri="{9D8B030D-6E8A-4147-A177-3AD203B41FA5}">
                          <a16:colId xmlns:a16="http://schemas.microsoft.com/office/drawing/2014/main" val="1096647788"/>
                        </a:ext>
                      </a:extLst>
                    </a:gridCol>
                    <a:gridCol w="3067050">
                      <a:extLst>
                        <a:ext uri="{9D8B030D-6E8A-4147-A177-3AD203B41FA5}">
                          <a16:colId xmlns:a16="http://schemas.microsoft.com/office/drawing/2014/main" val="834690658"/>
                        </a:ext>
                      </a:extLst>
                    </a:gridCol>
                    <a:gridCol w="85725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451484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2957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FEA1DBE-C2DD-9FF5-07E4-A8EA75CD09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377130"/>
                  </p:ext>
                </p:extLst>
              </p:nvPr>
            </p:nvGraphicFramePr>
            <p:xfrm>
              <a:off x="230954" y="1617918"/>
              <a:ext cx="11694342" cy="5182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4466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760730">
                      <a:extLst>
                        <a:ext uri="{9D8B030D-6E8A-4147-A177-3AD203B41FA5}">
                          <a16:colId xmlns:a16="http://schemas.microsoft.com/office/drawing/2014/main" val="1096647788"/>
                        </a:ext>
                      </a:extLst>
                    </a:gridCol>
                    <a:gridCol w="3067050">
                      <a:extLst>
                        <a:ext uri="{9D8B030D-6E8A-4147-A177-3AD203B41FA5}">
                          <a16:colId xmlns:a16="http://schemas.microsoft.com/office/drawing/2014/main" val="834690658"/>
                        </a:ext>
                      </a:extLst>
                    </a:gridCol>
                    <a:gridCol w="85725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451484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4" t="-469" r="-368780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1452" t="-469" r="-1119355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6151" t="-469" r="-175397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6879" t="-469" r="-526950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9244" t="-469" r="-270" b="-300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4" t="-100469" r="-368780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1452" t="-100469" r="-1119355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6151" t="-100469" r="-175397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6879" t="-100469" r="-526950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9244" t="-100469" r="-270" b="-200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4" t="-201415" r="-368780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1452" t="-201415" r="-1119355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6151" t="-201415" r="-175397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6879" t="-201415" r="-526950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9244" t="-201415" r="-270" b="-101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4" t="-300000" r="-368780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1452" t="-300000" r="-1119355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6151" t="-300000" r="-175397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6879" t="-300000" r="-526950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9244" t="-300000" r="-270" b="-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3513B5-7D1F-64CD-2287-C2FDC61B0E8D}"/>
                  </a:ext>
                </a:extLst>
              </p:cNvPr>
              <p:cNvSpPr txBox="1"/>
              <p:nvPr/>
            </p:nvSpPr>
            <p:spPr>
              <a:xfrm>
                <a:off x="142875" y="-51137"/>
                <a:ext cx="11694342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Applying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6000" dirty="0"/>
                  <a:t>to elements of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3513B5-7D1F-64CD-2287-C2FDC61B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-51137"/>
                <a:ext cx="11694342" cy="1015663"/>
              </a:xfrm>
              <a:prstGeom prst="rect">
                <a:avLst/>
              </a:prstGeom>
              <a:blipFill>
                <a:blip r:embed="rId4"/>
                <a:stretch>
                  <a:fillRect l="-1772" t="-18675" b="-403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985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33">
        <p:fade/>
      </p:transition>
    </mc:Choice>
    <mc:Fallback xmlns="">
      <p:transition spd="med" advTm="7333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FEA1DBE-C2DD-9FF5-07E4-A8EA75CD092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0954" y="1617918"/>
              <a:ext cx="11694342" cy="5182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4466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760730">
                      <a:extLst>
                        <a:ext uri="{9D8B030D-6E8A-4147-A177-3AD203B41FA5}">
                          <a16:colId xmlns:a16="http://schemas.microsoft.com/office/drawing/2014/main" val="1096647788"/>
                        </a:ext>
                      </a:extLst>
                    </a:gridCol>
                    <a:gridCol w="3067050">
                      <a:extLst>
                        <a:ext uri="{9D8B030D-6E8A-4147-A177-3AD203B41FA5}">
                          <a16:colId xmlns:a16="http://schemas.microsoft.com/office/drawing/2014/main" val="834690658"/>
                        </a:ext>
                      </a:extLst>
                    </a:gridCol>
                    <a:gridCol w="85725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451484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2957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FEA1DBE-C2DD-9FF5-07E4-A8EA75CD092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0954" y="1617918"/>
              <a:ext cx="11694342" cy="5182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4466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760730">
                      <a:extLst>
                        <a:ext uri="{9D8B030D-6E8A-4147-A177-3AD203B41FA5}">
                          <a16:colId xmlns:a16="http://schemas.microsoft.com/office/drawing/2014/main" val="1096647788"/>
                        </a:ext>
                      </a:extLst>
                    </a:gridCol>
                    <a:gridCol w="3067050">
                      <a:extLst>
                        <a:ext uri="{9D8B030D-6E8A-4147-A177-3AD203B41FA5}">
                          <a16:colId xmlns:a16="http://schemas.microsoft.com/office/drawing/2014/main" val="834690658"/>
                        </a:ext>
                      </a:extLst>
                    </a:gridCol>
                    <a:gridCol w="85725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451484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4" t="-469" r="-368780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1452" t="-469" r="-1119355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6151" t="-469" r="-175397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6879" t="-469" r="-526950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9244" t="-469" r="-270" b="-300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4" t="-100469" r="-368780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1452" t="-100469" r="-1119355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6151" t="-100469" r="-175397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6879" t="-100469" r="-526950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9244" t="-100469" r="-270" b="-200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4" t="-201415" r="-368780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1452" t="-201415" r="-1119355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6151" t="-201415" r="-175397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6879" t="-201415" r="-526950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9244" t="-201415" r="-270" b="-101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4" t="-300000" r="-368780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1452" t="-300000" r="-1119355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6151" t="-300000" r="-175397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36879" t="-300000" r="-526950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9244" t="-300000" r="-270" b="-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3513B5-7D1F-64CD-2287-C2FDC61B0E8D}"/>
                  </a:ext>
                </a:extLst>
              </p:cNvPr>
              <p:cNvSpPr txBox="1"/>
              <p:nvPr/>
            </p:nvSpPr>
            <p:spPr>
              <a:xfrm>
                <a:off x="142875" y="-51137"/>
                <a:ext cx="11694342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Applying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6000" dirty="0"/>
                  <a:t>to elements of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3513B5-7D1F-64CD-2287-C2FDC61B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-51137"/>
                <a:ext cx="11694342" cy="1015663"/>
              </a:xfrm>
              <a:prstGeom prst="rect">
                <a:avLst/>
              </a:prstGeom>
              <a:blipFill>
                <a:blip r:embed="rId4"/>
                <a:stretch>
                  <a:fillRect l="-1772" t="-18675" b="-403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EAC9C-400B-9FCA-2924-412BDF3ADB30}"/>
                  </a:ext>
                </a:extLst>
              </p:cNvPr>
              <p:cNvSpPr txBox="1"/>
              <p:nvPr/>
            </p:nvSpPr>
            <p:spPr>
              <a:xfrm>
                <a:off x="230954" y="964526"/>
                <a:ext cx="2257425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EAC9C-400B-9FCA-2924-412BDF3A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4" y="964526"/>
                <a:ext cx="2257425" cy="646331"/>
              </a:xfrm>
              <a:prstGeom prst="rect">
                <a:avLst/>
              </a:prstGeom>
              <a:blipFill>
                <a:blip r:embed="rId5"/>
                <a:stretch>
                  <a:fillRect l="-6757" t="-14151" b="-3490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9670DF-6F2C-B13E-F863-73BE5EEB3EEA}"/>
                  </a:ext>
                </a:extLst>
              </p:cNvPr>
              <p:cNvSpPr txBox="1"/>
              <p:nvPr/>
            </p:nvSpPr>
            <p:spPr>
              <a:xfrm>
                <a:off x="4339046" y="957465"/>
                <a:ext cx="1651000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9670DF-6F2C-B13E-F863-73BE5EEB3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046" y="957465"/>
                <a:ext cx="1651000" cy="646331"/>
              </a:xfrm>
              <a:prstGeom prst="rect">
                <a:avLst/>
              </a:prstGeom>
              <a:blipFill>
                <a:blip r:embed="rId6"/>
                <a:stretch>
                  <a:fillRect l="-8487" t="-14151" b="-3490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097A85-FBA3-D36F-45C2-A4EB68F032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0680" y="1546920"/>
              <a:ext cx="11551320" cy="5013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097A85-FBA3-D36F-45C2-A4EB68F032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320" y="1537560"/>
                <a:ext cx="11570040" cy="503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845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324">
        <p:fade/>
      </p:transition>
    </mc:Choice>
    <mc:Fallback xmlns="">
      <p:transition spd="med" advTm="533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FEA1DBE-C2DD-9FF5-07E4-A8EA75CD09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678947"/>
                  </p:ext>
                </p:extLst>
              </p:nvPr>
            </p:nvGraphicFramePr>
            <p:xfrm>
              <a:off x="230954" y="1617918"/>
              <a:ext cx="11694341" cy="5182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4466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760730">
                      <a:extLst>
                        <a:ext uri="{9D8B030D-6E8A-4147-A177-3AD203B41FA5}">
                          <a16:colId xmlns:a16="http://schemas.microsoft.com/office/drawing/2014/main" val="1096647788"/>
                        </a:ext>
                      </a:extLst>
                    </a:gridCol>
                    <a:gridCol w="3067049">
                      <a:extLst>
                        <a:ext uri="{9D8B030D-6E8A-4147-A177-3AD203B41FA5}">
                          <a16:colId xmlns:a16="http://schemas.microsoft.com/office/drawing/2014/main" val="834690658"/>
                        </a:ext>
                      </a:extLst>
                    </a:gridCol>
                    <a:gridCol w="85725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451484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2957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sSub>
                                <m:sSubPr>
                                  <m:ctrlPr>
                                    <a:rPr lang="en-GB" sz="6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GB" sz="6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5FEA1DBE-C2DD-9FF5-07E4-A8EA75CD09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678947"/>
                  </p:ext>
                </p:extLst>
              </p:nvPr>
            </p:nvGraphicFramePr>
            <p:xfrm>
              <a:off x="230954" y="1617918"/>
              <a:ext cx="11694341" cy="5182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94466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760730">
                      <a:extLst>
                        <a:ext uri="{9D8B030D-6E8A-4147-A177-3AD203B41FA5}">
                          <a16:colId xmlns:a16="http://schemas.microsoft.com/office/drawing/2014/main" val="1096647788"/>
                        </a:ext>
                      </a:extLst>
                    </a:gridCol>
                    <a:gridCol w="3067049">
                      <a:extLst>
                        <a:ext uri="{9D8B030D-6E8A-4147-A177-3AD203B41FA5}">
                          <a16:colId xmlns:a16="http://schemas.microsoft.com/office/drawing/2014/main" val="834690658"/>
                        </a:ext>
                      </a:extLst>
                    </a:gridCol>
                    <a:gridCol w="85725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451484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4" t="-469" r="-368780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1452" t="-469" r="-1119355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6151" t="-469" r="-175397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6879" t="-469" r="-526950" b="-3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9244" t="-469" r="-270" b="-300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4" t="-100469" r="-368780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1452" t="-100469" r="-1119355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6151" t="-100469" r="-175397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6879" t="-100469" r="-526950" b="-200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9244" t="-100469" r="-270" b="-200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4" t="-201415" r="-368780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1452" t="-201415" r="-1119355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6151" t="-201415" r="-175397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6879" t="-201415" r="-526950" b="-101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9244" t="-201415" r="-270" b="-101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4" t="-300000" r="-368780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1452" t="-300000" r="-1119355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6151" t="-300000" r="-175397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36879" t="-300000" r="-526950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9244" t="-300000" r="-270" b="-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3513B5-7D1F-64CD-2287-C2FDC61B0E8D}"/>
                  </a:ext>
                </a:extLst>
              </p:cNvPr>
              <p:cNvSpPr txBox="1"/>
              <p:nvPr/>
            </p:nvSpPr>
            <p:spPr>
              <a:xfrm>
                <a:off x="142875" y="-51137"/>
                <a:ext cx="11694342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Applying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6000" dirty="0"/>
                  <a:t>to elements of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3513B5-7D1F-64CD-2287-C2FDC61B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-51137"/>
                <a:ext cx="11694342" cy="1015663"/>
              </a:xfrm>
              <a:prstGeom prst="rect">
                <a:avLst/>
              </a:prstGeom>
              <a:blipFill>
                <a:blip r:embed="rId3"/>
                <a:stretch>
                  <a:fillRect l="-1772" t="-18675" b="-403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EAC9C-400B-9FCA-2924-412BDF3ADB30}"/>
                  </a:ext>
                </a:extLst>
              </p:cNvPr>
              <p:cNvSpPr txBox="1"/>
              <p:nvPr/>
            </p:nvSpPr>
            <p:spPr>
              <a:xfrm>
                <a:off x="230954" y="964526"/>
                <a:ext cx="2257425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EAC9C-400B-9FCA-2924-412BDF3A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54" y="964526"/>
                <a:ext cx="2257425" cy="646331"/>
              </a:xfrm>
              <a:prstGeom prst="rect">
                <a:avLst/>
              </a:prstGeom>
              <a:blipFill>
                <a:blip r:embed="rId4"/>
                <a:stretch>
                  <a:fillRect l="-6757" t="-14151" b="-3490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9670DF-6F2C-B13E-F863-73BE5EEB3EEA}"/>
                  </a:ext>
                </a:extLst>
              </p:cNvPr>
              <p:cNvSpPr txBox="1"/>
              <p:nvPr/>
            </p:nvSpPr>
            <p:spPr>
              <a:xfrm>
                <a:off x="4339046" y="957465"/>
                <a:ext cx="1651000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9670DF-6F2C-B13E-F863-73BE5EEB3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046" y="957465"/>
                <a:ext cx="1651000" cy="646331"/>
              </a:xfrm>
              <a:prstGeom prst="rect">
                <a:avLst/>
              </a:prstGeom>
              <a:blipFill>
                <a:blip r:embed="rId5"/>
                <a:stretch>
                  <a:fillRect l="-8487" t="-14151" b="-3490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9C24F1-4DD4-6E9B-66BE-F785B6D143D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05240" y="2842200"/>
              <a:ext cx="1874880" cy="3812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9C24F1-4DD4-6E9B-66BE-F785B6D143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5880" y="2832840"/>
                <a:ext cx="1893600" cy="38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73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192">
        <p:fade/>
      </p:transition>
    </mc:Choice>
    <mc:Fallback xmlns="">
      <p:transition spd="med" advTm="8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ED0CF7-D009-6A62-9A39-6F4F9F82F2CA}"/>
              </a:ext>
            </a:extLst>
          </p:cNvPr>
          <p:cNvGrpSpPr/>
          <p:nvPr/>
        </p:nvGrpSpPr>
        <p:grpSpPr>
          <a:xfrm>
            <a:off x="7888175" y="1436908"/>
            <a:ext cx="3244293" cy="5175788"/>
            <a:chOff x="7888175" y="1436908"/>
            <a:chExt cx="3244293" cy="517578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95BB1C7-C07B-4874-8C7B-22560628A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882" y="4720997"/>
              <a:ext cx="1179145" cy="2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E714A3-44A9-4E78-801B-0E802702DF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8175" y="5984641"/>
              <a:ext cx="1179145" cy="2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D3BE2EF-D418-4C49-B766-E7A281664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882" y="2132772"/>
              <a:ext cx="1179145" cy="2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8DAA92-A1EC-40EC-8B78-00EFDBFA2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1747" y="3396417"/>
              <a:ext cx="1179145" cy="2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39B1E9-FF7E-4ABF-9F34-33348D18F7FD}"/>
                    </a:ext>
                  </a:extLst>
                </p:cNvPr>
                <p:cNvSpPr txBox="1"/>
                <p:nvPr/>
              </p:nvSpPr>
              <p:spPr>
                <a:xfrm>
                  <a:off x="9341585" y="1436908"/>
                  <a:ext cx="1772966" cy="12214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39B1E9-FF7E-4ABF-9F34-33348D18F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1585" y="1436908"/>
                  <a:ext cx="1772966" cy="122142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AD204F-8A81-4CE3-AF11-0CE302B558EB}"/>
                    </a:ext>
                  </a:extLst>
                </p:cNvPr>
                <p:cNvSpPr txBox="1"/>
                <p:nvPr/>
              </p:nvSpPr>
              <p:spPr>
                <a:xfrm>
                  <a:off x="9341585" y="2726144"/>
                  <a:ext cx="1681965" cy="12214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AD204F-8A81-4CE3-AF11-0CE302B5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1585" y="2726144"/>
                  <a:ext cx="1681965" cy="12214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3DAB478-3FF5-4204-8174-0AF557E068F0}"/>
                    </a:ext>
                  </a:extLst>
                </p:cNvPr>
                <p:cNvSpPr txBox="1"/>
                <p:nvPr/>
              </p:nvSpPr>
              <p:spPr>
                <a:xfrm>
                  <a:off x="9341585" y="4058708"/>
                  <a:ext cx="1772966" cy="12214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3DAB478-3FF5-4204-8174-0AF557E06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1585" y="4058708"/>
                  <a:ext cx="1772966" cy="12214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1D7C86A-9F57-4613-A485-75C35A7EFC5B}"/>
                    </a:ext>
                  </a:extLst>
                </p:cNvPr>
                <p:cNvSpPr txBox="1"/>
                <p:nvPr/>
              </p:nvSpPr>
              <p:spPr>
                <a:xfrm>
                  <a:off x="9359502" y="5391271"/>
                  <a:ext cx="1772966" cy="12214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1D7C86A-9F57-4613-A485-75C35A7EF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502" y="5391271"/>
                  <a:ext cx="1772966" cy="12214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0A7D8-7BC9-7A5E-BB43-C0582D0AB7B2}"/>
                  </a:ext>
                </a:extLst>
              </p:cNvPr>
              <p:cNvSpPr txBox="1"/>
              <p:nvPr/>
            </p:nvSpPr>
            <p:spPr>
              <a:xfrm>
                <a:off x="102713" y="91374"/>
                <a:ext cx="4977288" cy="964751"/>
              </a:xfrm>
              <a:prstGeom prst="rect">
                <a:avLst/>
              </a:prstGeom>
              <a:solidFill>
                <a:srgbClr val="ECF3FA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3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400" dirty="0"/>
                  <a:t>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0A7D8-7BC9-7A5E-BB43-C0582D0AB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" y="91374"/>
                <a:ext cx="4977288" cy="9647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A53009-EF09-6D94-8DCD-CC2571D19FD9}"/>
                  </a:ext>
                </a:extLst>
              </p:cNvPr>
              <p:cNvSpPr txBox="1"/>
              <p:nvPr/>
            </p:nvSpPr>
            <p:spPr>
              <a:xfrm>
                <a:off x="5251409" y="88421"/>
                <a:ext cx="4054184" cy="964751"/>
              </a:xfrm>
              <a:prstGeom prst="rect">
                <a:avLst/>
              </a:prstGeom>
              <a:solidFill>
                <a:srgbClr val="ECF3FA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A53009-EF09-6D94-8DCD-CC2571D1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409" y="88421"/>
                <a:ext cx="4054184" cy="9647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D267AE-97D9-CAF9-F239-ED59DF9F54FC}"/>
                  </a:ext>
                </a:extLst>
              </p:cNvPr>
              <p:cNvSpPr txBox="1"/>
              <p:nvPr/>
            </p:nvSpPr>
            <p:spPr>
              <a:xfrm>
                <a:off x="9488822" y="88421"/>
                <a:ext cx="2585951" cy="964751"/>
              </a:xfrm>
              <a:prstGeom prst="rect">
                <a:avLst/>
              </a:prstGeom>
              <a:solidFill>
                <a:srgbClr val="ECF3FA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D267AE-97D9-CAF9-F239-ED59DF9F5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822" y="88421"/>
                <a:ext cx="2585951" cy="9647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4">
                <a:extLst>
                  <a:ext uri="{FF2B5EF4-FFF2-40B4-BE49-F238E27FC236}">
                    <a16:creationId xmlns:a16="http://schemas.microsoft.com/office/drawing/2014/main" id="{C567CE58-88B4-9F50-2329-A3606D374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653163"/>
                  </p:ext>
                </p:extLst>
              </p:nvPr>
            </p:nvGraphicFramePr>
            <p:xfrm>
              <a:off x="107317" y="1436908"/>
              <a:ext cx="7479019" cy="5182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3554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571829">
                      <a:extLst>
                        <a:ext uri="{9D8B030D-6E8A-4147-A177-3AD203B41FA5}">
                          <a16:colId xmlns:a16="http://schemas.microsoft.com/office/drawing/2014/main" val="1096647788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834690658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183323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2957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4">
                <a:extLst>
                  <a:ext uri="{FF2B5EF4-FFF2-40B4-BE49-F238E27FC236}">
                    <a16:creationId xmlns:a16="http://schemas.microsoft.com/office/drawing/2014/main" id="{C567CE58-88B4-9F50-2329-A3606D374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653163"/>
                  </p:ext>
                </p:extLst>
              </p:nvPr>
            </p:nvGraphicFramePr>
            <p:xfrm>
              <a:off x="107317" y="1436908"/>
              <a:ext cx="7479019" cy="5182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3554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571829">
                      <a:extLst>
                        <a:ext uri="{9D8B030D-6E8A-4147-A177-3AD203B41FA5}">
                          <a16:colId xmlns:a16="http://schemas.microsoft.com/office/drawing/2014/main" val="1096647788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834690658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183323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25" t="-469" r="-299351" b="-3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28723" t="-469" r="-880851" b="-3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00750" t="-469" r="-107000" b="-3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642400" t="-469" r="-242400" b="-3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308306" t="-469" r="-664" b="-300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25" t="-100469" r="-299351" b="-2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28723" t="-100469" r="-880851" b="-2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00750" t="-100469" r="-107000" b="-2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642400" t="-100469" r="-242400" b="-2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308306" t="-100469" r="-664" b="-200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25" t="-201415" r="-299351" b="-1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28723" t="-201415" r="-880851" b="-1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00750" t="-201415" r="-107000" b="-1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642400" t="-201415" r="-242400" b="-1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308306" t="-201415" r="-664" b="-1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25" t="-300000" r="-299351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28723" t="-300000" r="-880851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00750" t="-300000" r="-107000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642400" t="-300000" r="-242400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308306" t="-300000" r="-664" b="-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5BA0E6D-4534-D7D8-1144-05479BA845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79880" y="1438200"/>
              <a:ext cx="727200" cy="4556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5BA0E6D-4534-D7D8-1144-05479BA845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70520" y="1428840"/>
                <a:ext cx="745920" cy="4574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83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87">
        <p:fade/>
      </p:transition>
    </mc:Choice>
    <mc:Fallback xmlns="">
      <p:transition spd="med" advTm="104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91AAF3E-A425-132E-296A-3C24F905B387}"/>
              </a:ext>
            </a:extLst>
          </p:cNvPr>
          <p:cNvGrpSpPr/>
          <p:nvPr/>
        </p:nvGrpSpPr>
        <p:grpSpPr>
          <a:xfrm>
            <a:off x="4778157" y="2132772"/>
            <a:ext cx="1204852" cy="3851871"/>
            <a:chOff x="7759295" y="2132772"/>
            <a:chExt cx="1204852" cy="3851871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95BB1C7-C07B-4874-8C7B-22560628A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5002" y="4720997"/>
              <a:ext cx="1179145" cy="2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E714A3-44A9-4E78-801B-0E802702DF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9295" y="5984641"/>
              <a:ext cx="1179145" cy="2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D3BE2EF-D418-4C49-B766-E7A281664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5002" y="2132772"/>
              <a:ext cx="1179145" cy="2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8DAA92-A1EC-40EC-8B78-00EFDBFA2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2867" y="3396417"/>
              <a:ext cx="1179145" cy="2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8F6B1A-CB87-50B3-FE24-C36E32030477}"/>
              </a:ext>
            </a:extLst>
          </p:cNvPr>
          <p:cNvGrpSpPr/>
          <p:nvPr/>
        </p:nvGrpSpPr>
        <p:grpSpPr>
          <a:xfrm>
            <a:off x="6047132" y="1436908"/>
            <a:ext cx="1790883" cy="5175788"/>
            <a:chOff x="6485511" y="1436908"/>
            <a:chExt cx="1790883" cy="5175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39B1E9-FF7E-4ABF-9F34-33348D18F7FD}"/>
                    </a:ext>
                  </a:extLst>
                </p:cNvPr>
                <p:cNvSpPr txBox="1"/>
                <p:nvPr/>
              </p:nvSpPr>
              <p:spPr>
                <a:xfrm>
                  <a:off x="6485511" y="1436908"/>
                  <a:ext cx="1772966" cy="12214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39B1E9-FF7E-4ABF-9F34-33348D18F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511" y="1436908"/>
                  <a:ext cx="1772966" cy="122142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AD204F-8A81-4CE3-AF11-0CE302B558EB}"/>
                    </a:ext>
                  </a:extLst>
                </p:cNvPr>
                <p:cNvSpPr txBox="1"/>
                <p:nvPr/>
              </p:nvSpPr>
              <p:spPr>
                <a:xfrm>
                  <a:off x="6485511" y="2726144"/>
                  <a:ext cx="1681965" cy="12214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6AD204F-8A81-4CE3-AF11-0CE302B5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511" y="2726144"/>
                  <a:ext cx="1681965" cy="122142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3DAB478-3FF5-4204-8174-0AF557E068F0}"/>
                    </a:ext>
                  </a:extLst>
                </p:cNvPr>
                <p:cNvSpPr txBox="1"/>
                <p:nvPr/>
              </p:nvSpPr>
              <p:spPr>
                <a:xfrm>
                  <a:off x="6485511" y="4058708"/>
                  <a:ext cx="1772966" cy="12214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3DAB478-3FF5-4204-8174-0AF557E06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511" y="4058708"/>
                  <a:ext cx="1772966" cy="12214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1D7C86A-9F57-4613-A485-75C35A7EFC5B}"/>
                    </a:ext>
                  </a:extLst>
                </p:cNvPr>
                <p:cNvSpPr txBox="1"/>
                <p:nvPr/>
              </p:nvSpPr>
              <p:spPr>
                <a:xfrm>
                  <a:off x="6503428" y="5391271"/>
                  <a:ext cx="1772966" cy="12214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1D7C86A-9F57-4613-A485-75C35A7EF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3428" y="5391271"/>
                  <a:ext cx="1772966" cy="122142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5E06C01-D70D-42C3-A8F6-FD49E507D6E1}"/>
              </a:ext>
            </a:extLst>
          </p:cNvPr>
          <p:cNvSpPr txBox="1"/>
          <p:nvPr/>
        </p:nvSpPr>
        <p:spPr>
          <a:xfrm>
            <a:off x="9739670" y="1245883"/>
            <a:ext cx="2305606" cy="1938992"/>
          </a:xfrm>
          <a:prstGeom prst="rect">
            <a:avLst/>
          </a:prstGeom>
          <a:solidFill>
            <a:srgbClr val="FFEFBD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6000" b="0" dirty="0"/>
              <a:t>Pauli Spinor</a:t>
            </a:r>
            <a:endParaRPr lang="en-CA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50C4CC-6127-1D8B-AB81-585343EA0585}"/>
              </a:ext>
            </a:extLst>
          </p:cNvPr>
          <p:cNvGrpSpPr/>
          <p:nvPr/>
        </p:nvGrpSpPr>
        <p:grpSpPr>
          <a:xfrm>
            <a:off x="7773815" y="1953249"/>
            <a:ext cx="4607758" cy="4130579"/>
            <a:chOff x="7773815" y="1953249"/>
            <a:chExt cx="4607758" cy="4130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D36E44-A7E6-4716-B03A-782809981DFF}"/>
                    </a:ext>
                  </a:extLst>
                </p:cNvPr>
                <p:cNvSpPr txBox="1"/>
                <p:nvPr/>
              </p:nvSpPr>
              <p:spPr>
                <a:xfrm>
                  <a:off x="8178543" y="3117344"/>
                  <a:ext cx="4203030" cy="16503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𝑖𝑑</m:t>
                                  </m:r>
                                </m:e>
                                <m:e>
                                  <m:r>
                                    <a:rPr lang="en-GB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𝑖𝑏</m:t>
                                  </m:r>
                                </m:e>
                                <m:e>
                                  <m:r>
                                    <a:rPr lang="en-GB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D36E44-A7E6-4716-B03A-782809981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8543" y="3117344"/>
                  <a:ext cx="4203030" cy="16503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06563C-9BB7-4E41-BBBD-ED28FE90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3815" y="4479025"/>
              <a:ext cx="658985" cy="270529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F863DF2-DD4B-4BFA-99B9-75EC9D3A5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3815" y="4983680"/>
              <a:ext cx="1122535" cy="1100148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CA3193A-17CE-4A17-ADE3-27441B68315D}"/>
                </a:ext>
              </a:extLst>
            </p:cNvPr>
            <p:cNvCxnSpPr>
              <a:cxnSpLocks/>
            </p:cNvCxnSpPr>
            <p:nvPr/>
          </p:nvCxnSpPr>
          <p:spPr>
            <a:xfrm>
              <a:off x="7815355" y="1953249"/>
              <a:ext cx="981458" cy="971384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CFF6D99-ACE0-4BA6-B79F-54124205E8CD}"/>
                </a:ext>
              </a:extLst>
            </p:cNvPr>
            <p:cNvCxnSpPr>
              <a:cxnSpLocks/>
            </p:cNvCxnSpPr>
            <p:nvPr/>
          </p:nvCxnSpPr>
          <p:spPr>
            <a:xfrm>
              <a:off x="7803146" y="3333292"/>
              <a:ext cx="629654" cy="196548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0A7D8-7BC9-7A5E-BB43-C0582D0AB7B2}"/>
                  </a:ext>
                </a:extLst>
              </p:cNvPr>
              <p:cNvSpPr txBox="1"/>
              <p:nvPr/>
            </p:nvSpPr>
            <p:spPr>
              <a:xfrm>
                <a:off x="102713" y="91374"/>
                <a:ext cx="4977288" cy="964751"/>
              </a:xfrm>
              <a:prstGeom prst="rect">
                <a:avLst/>
              </a:prstGeom>
              <a:solidFill>
                <a:srgbClr val="ECF3FA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3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400" dirty="0"/>
                  <a:t>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0A7D8-7BC9-7A5E-BB43-C0582D0AB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" y="91374"/>
                <a:ext cx="4977288" cy="9647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A53009-EF09-6D94-8DCD-CC2571D19FD9}"/>
                  </a:ext>
                </a:extLst>
              </p:cNvPr>
              <p:cNvSpPr txBox="1"/>
              <p:nvPr/>
            </p:nvSpPr>
            <p:spPr>
              <a:xfrm>
                <a:off x="5251409" y="88421"/>
                <a:ext cx="4054184" cy="964751"/>
              </a:xfrm>
              <a:prstGeom prst="rect">
                <a:avLst/>
              </a:prstGeom>
              <a:solidFill>
                <a:srgbClr val="ECF3FA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A53009-EF09-6D94-8DCD-CC2571D1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409" y="88421"/>
                <a:ext cx="4054184" cy="9647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D267AE-97D9-CAF9-F239-ED59DF9F54FC}"/>
                  </a:ext>
                </a:extLst>
              </p:cNvPr>
              <p:cNvSpPr txBox="1"/>
              <p:nvPr/>
            </p:nvSpPr>
            <p:spPr>
              <a:xfrm>
                <a:off x="9488822" y="88421"/>
                <a:ext cx="2585951" cy="964751"/>
              </a:xfrm>
              <a:prstGeom prst="rect">
                <a:avLst/>
              </a:prstGeom>
              <a:solidFill>
                <a:srgbClr val="ECF3FA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D267AE-97D9-CAF9-F239-ED59DF9F5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822" y="88421"/>
                <a:ext cx="2585951" cy="9647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4">
                <a:extLst>
                  <a:ext uri="{FF2B5EF4-FFF2-40B4-BE49-F238E27FC236}">
                    <a16:creationId xmlns:a16="http://schemas.microsoft.com/office/drawing/2014/main" id="{C567CE58-88B4-9F50-2329-A3606D374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599324"/>
                  </p:ext>
                </p:extLst>
              </p:nvPr>
            </p:nvGraphicFramePr>
            <p:xfrm>
              <a:off x="107317" y="1436908"/>
              <a:ext cx="4468790" cy="5182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3554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183323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295733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4">
                <a:extLst>
                  <a:ext uri="{FF2B5EF4-FFF2-40B4-BE49-F238E27FC236}">
                    <a16:creationId xmlns:a16="http://schemas.microsoft.com/office/drawing/2014/main" id="{C567CE58-88B4-9F50-2329-A3606D374A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4599324"/>
                  </p:ext>
                </p:extLst>
              </p:nvPr>
            </p:nvGraphicFramePr>
            <p:xfrm>
              <a:off x="107317" y="1436908"/>
              <a:ext cx="4468790" cy="51829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3554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183323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25" t="-469" r="-138961" b="-3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47200" t="-469" r="-242400" b="-3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44186" t="-469" r="-664" b="-300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25" t="-100469" r="-138961" b="-2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47200" t="-100469" r="-242400" b="-200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44186" t="-100469" r="-664" b="-200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25" t="-201415" r="-138961" b="-1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47200" t="-201415" r="-242400" b="-1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44186" t="-201415" r="-664" b="-1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2957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25" t="-300000" r="-138961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47200" t="-300000" r="-242400" b="-1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44186" t="-300000" r="-664" b="-1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1903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99">
        <p:fade/>
      </p:transition>
    </mc:Choice>
    <mc:Fallback xmlns="">
      <p:transition spd="med" advTm="174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0A7D8-7BC9-7A5E-BB43-C0582D0AB7B2}"/>
                  </a:ext>
                </a:extLst>
              </p:cNvPr>
              <p:cNvSpPr txBox="1"/>
              <p:nvPr/>
            </p:nvSpPr>
            <p:spPr>
              <a:xfrm>
                <a:off x="102713" y="91374"/>
                <a:ext cx="4977288" cy="964751"/>
              </a:xfrm>
              <a:prstGeom prst="rect">
                <a:avLst/>
              </a:prstGeom>
              <a:solidFill>
                <a:srgbClr val="ECF3FA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3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400" dirty="0"/>
                  <a:t>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C0A7D8-7BC9-7A5E-BB43-C0582D0AB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3" y="91374"/>
                <a:ext cx="4977288" cy="964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A53009-EF09-6D94-8DCD-CC2571D19FD9}"/>
                  </a:ext>
                </a:extLst>
              </p:cNvPr>
              <p:cNvSpPr txBox="1"/>
              <p:nvPr/>
            </p:nvSpPr>
            <p:spPr>
              <a:xfrm>
                <a:off x="5251409" y="88421"/>
                <a:ext cx="4054184" cy="964751"/>
              </a:xfrm>
              <a:prstGeom prst="rect">
                <a:avLst/>
              </a:prstGeom>
              <a:solidFill>
                <a:srgbClr val="ECF3FA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A53009-EF09-6D94-8DCD-CC2571D19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409" y="88421"/>
                <a:ext cx="4054184" cy="964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D267AE-97D9-CAF9-F239-ED59DF9F54FC}"/>
                  </a:ext>
                </a:extLst>
              </p:cNvPr>
              <p:cNvSpPr txBox="1"/>
              <p:nvPr/>
            </p:nvSpPr>
            <p:spPr>
              <a:xfrm>
                <a:off x="9488822" y="88421"/>
                <a:ext cx="2585951" cy="964751"/>
              </a:xfrm>
              <a:prstGeom prst="rect">
                <a:avLst/>
              </a:prstGeom>
              <a:solidFill>
                <a:srgbClr val="ECF3FA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D267AE-97D9-CAF9-F239-ED59DF9F5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8822" y="88421"/>
                <a:ext cx="2585951" cy="9647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D4F702-D3D7-D44B-C46E-DA4AB1BF7768}"/>
                  </a:ext>
                </a:extLst>
              </p:cNvPr>
              <p:cNvSpPr txBox="1"/>
              <p:nvPr/>
            </p:nvSpPr>
            <p:spPr>
              <a:xfrm>
                <a:off x="1" y="1184313"/>
                <a:ext cx="12192000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dirty="0"/>
                  <a:t>Spinor =</a:t>
                </a:r>
              </a:p>
              <a:p>
                <a:r>
                  <a:rPr lang="en-GB" sz="5200" dirty="0"/>
                  <a:t> </a:t>
                </a:r>
                <a14:m>
                  <m:oMath xmlns:m="http://schemas.openxmlformats.org/officeDocument/2006/math">
                    <m:r>
                      <a:rPr lang="en-GB" sz="5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CA" sz="5200" dirty="0"/>
                      <m:t> </m:t>
                    </m:r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5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endParaRPr lang="en-CA" sz="5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D4F702-D3D7-D44B-C46E-DA4AB1BF7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84313"/>
                <a:ext cx="12192000" cy="1908215"/>
              </a:xfrm>
              <a:prstGeom prst="rect">
                <a:avLst/>
              </a:prstGeom>
              <a:blipFill>
                <a:blip r:embed="rId6"/>
                <a:stretch>
                  <a:fillRect l="-3400" t="-108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BBC8B4-1CC0-8946-CF18-09C132ACDF98}"/>
                  </a:ext>
                </a:extLst>
              </p:cNvPr>
              <p:cNvSpPr txBox="1"/>
              <p:nvPr/>
            </p:nvSpPr>
            <p:spPr>
              <a:xfrm>
                <a:off x="-1" y="3692486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𝐼𝑑</m:t>
                          </m:r>
                        </m:e>
                      </m:d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m:rPr>
                          <m:nor/>
                        </m:rPr>
                        <a:rPr lang="en-CA" sz="6600" dirty="0"/>
                        <m:t> 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𝐼𝑏</m:t>
                          </m:r>
                        </m:e>
                      </m:d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BBC8B4-1CC0-8946-CF18-09C132ACD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692486"/>
                <a:ext cx="12192000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293094-ED16-FC2E-80C5-AA36961B3730}"/>
                  </a:ext>
                </a:extLst>
              </p:cNvPr>
              <p:cNvSpPr txBox="1"/>
              <p:nvPr/>
            </p:nvSpPr>
            <p:spPr>
              <a:xfrm>
                <a:off x="0" y="5320906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GB" sz="7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7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7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7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7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7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nor/>
                        </m:rPr>
                        <a:rPr lang="en-CA" sz="7000" dirty="0"/>
                        <m:t> </m:t>
                      </m:r>
                      <m:r>
                        <a:rPr lang="en-GB" sz="7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7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7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7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7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293094-ED16-FC2E-80C5-AA36961B3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20906"/>
                <a:ext cx="121920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AB5634F-2410-FE43-9B9E-302BBE2495D7}"/>
              </a:ext>
            </a:extLst>
          </p:cNvPr>
          <p:cNvGrpSpPr/>
          <p:nvPr/>
        </p:nvGrpSpPr>
        <p:grpSpPr>
          <a:xfrm>
            <a:off x="345280" y="3068657"/>
            <a:ext cx="11237122" cy="647702"/>
            <a:chOff x="345280" y="3068657"/>
            <a:chExt cx="11237122" cy="647702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A03D82CB-3665-1F57-7BA2-FDE674D0D9F6}"/>
                </a:ext>
              </a:extLst>
            </p:cNvPr>
            <p:cNvSpPr/>
            <p:nvPr/>
          </p:nvSpPr>
          <p:spPr>
            <a:xfrm rot="5400000">
              <a:off x="2125265" y="1288672"/>
              <a:ext cx="647700" cy="4207669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F1B710EA-AA68-3005-C4A5-D43BAA633BC6}"/>
                </a:ext>
              </a:extLst>
            </p:cNvPr>
            <p:cNvSpPr/>
            <p:nvPr/>
          </p:nvSpPr>
          <p:spPr>
            <a:xfrm rot="5400000">
              <a:off x="8234960" y="368916"/>
              <a:ext cx="647700" cy="6047185"/>
            </a:xfrm>
            <a:prstGeom prst="rightBrace">
              <a:avLst>
                <a:gd name="adj1" fmla="val 8333"/>
                <a:gd name="adj2" fmla="val 62601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545E00D-C364-694F-E988-C046E976E2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9160" y="4746960"/>
              <a:ext cx="10459080" cy="1757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545E00D-C364-694F-E988-C046E976E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9800" y="4737600"/>
                <a:ext cx="10477800" cy="1776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044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238">
        <p:fade/>
      </p:transition>
    </mc:Choice>
    <mc:Fallback xmlns="">
      <p:transition spd="med" advTm="192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35E229-9575-CC49-7593-4F0008325DAC}"/>
              </a:ext>
            </a:extLst>
          </p:cNvPr>
          <p:cNvSpPr/>
          <p:nvPr/>
        </p:nvSpPr>
        <p:spPr>
          <a:xfrm>
            <a:off x="361950" y="67092"/>
            <a:ext cx="5143500" cy="67238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9B2A79D-5F2B-7045-0CC5-12EF8CC43D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542656"/>
                  </p:ext>
                </p:extLst>
              </p:nvPr>
            </p:nvGraphicFramePr>
            <p:xfrm>
              <a:off x="677964" y="2247900"/>
              <a:ext cx="4468790" cy="4324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3554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183323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081088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08108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08108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08108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n-GB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9B2A79D-5F2B-7045-0CC5-12EF8CC43D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542656"/>
                  </p:ext>
                </p:extLst>
              </p:nvPr>
            </p:nvGraphicFramePr>
            <p:xfrm>
              <a:off x="677964" y="2247900"/>
              <a:ext cx="4468790" cy="4324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3554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1833236">
                      <a:extLst>
                        <a:ext uri="{9D8B030D-6E8A-4147-A177-3AD203B41FA5}">
                          <a16:colId xmlns:a16="http://schemas.microsoft.com/office/drawing/2014/main" val="4134514419"/>
                        </a:ext>
                      </a:extLst>
                    </a:gridCol>
                  </a:tblGrid>
                  <a:tr h="1081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5" t="-562" r="-138961" b="-3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7200" t="-562" r="-242400" b="-3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186" t="-562" r="-664" b="-300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081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5" t="-100562" r="-138961" b="-2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7200" t="-100562" r="-242400" b="-200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186" t="-100562" r="-664" b="-200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081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5" t="-201695" r="-138961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7200" t="-201695" r="-242400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186" t="-201695" r="-664" b="-10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081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5" t="-300000" r="-138961" b="-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7200" t="-300000" r="-242400" b="-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186" t="-300000" r="-664" b="-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0AC603-4DDD-6503-68AA-B4B681776BAF}"/>
                  </a:ext>
                </a:extLst>
              </p:cNvPr>
              <p:cNvSpPr txBox="1"/>
              <p:nvPr/>
            </p:nvSpPr>
            <p:spPr>
              <a:xfrm>
                <a:off x="584341" y="67092"/>
                <a:ext cx="4694136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Spinor Space </a:t>
                </a:r>
              </a:p>
              <a:p>
                <a:pPr algn="ctr"/>
                <a:r>
                  <a:rPr lang="en-GB" sz="4400" dirty="0"/>
                  <a:t>= </a:t>
                </a:r>
                <a:r>
                  <a:rPr lang="en-GB" sz="4400" b="1" u="sng" dirty="0">
                    <a:solidFill>
                      <a:srgbClr val="FF0000"/>
                    </a:solidFill>
                  </a:rPr>
                  <a:t>minimal left ideal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1" i="1" smtClean="0">
                          <a:latin typeface="Cambria Math" panose="02040503050406030204" pitchFamily="18" charset="0"/>
                        </a:rPr>
                        <m:t>𝑪𝒍</m:t>
                      </m:r>
                      <m:d>
                        <m:dPr>
                          <m:ctrlPr>
                            <a:rPr lang="en-GB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GB" sz="4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0AC603-4DDD-6503-68AA-B4B681776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1" y="67092"/>
                <a:ext cx="4694136" cy="2123658"/>
              </a:xfrm>
              <a:prstGeom prst="rect">
                <a:avLst/>
              </a:prstGeom>
              <a:blipFill>
                <a:blip r:embed="rId4"/>
                <a:stretch>
                  <a:fillRect l="-4935" t="-6322" r="-46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5C14E-5463-5B66-6EE0-3679EEC1603E}"/>
                  </a:ext>
                </a:extLst>
              </p:cNvPr>
              <p:cNvSpPr txBox="1"/>
              <p:nvPr/>
            </p:nvSpPr>
            <p:spPr>
              <a:xfrm>
                <a:off x="5594491" y="462201"/>
                <a:ext cx="646415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/>
                  <a:t>Generalize this to higher dimensions with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600" dirty="0"/>
                  <a:t>…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5C14E-5463-5B66-6EE0-3679EEC16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491" y="462201"/>
                <a:ext cx="6464159" cy="3139321"/>
              </a:xfrm>
              <a:prstGeom prst="rect">
                <a:avLst/>
              </a:prstGeom>
              <a:blipFill>
                <a:blip r:embed="rId5"/>
                <a:stretch>
                  <a:fillRect l="-6509" t="-6796" r="-8962" b="-139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C8D6A7-B5FF-B19C-9000-C7FBDFB41A68}"/>
                  </a:ext>
                </a:extLst>
              </p:cNvPr>
              <p:cNvSpPr txBox="1"/>
              <p:nvPr/>
            </p:nvSpPr>
            <p:spPr>
              <a:xfrm>
                <a:off x="5594491" y="4641473"/>
                <a:ext cx="64641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/>
                  <a:t>… but first let’s think more about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GB" sz="5400" dirty="0"/>
                  <a:t>. </a:t>
                </a:r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C8D6A7-B5FF-B19C-9000-C7FBDFB41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491" y="4641473"/>
                <a:ext cx="6464159" cy="1754326"/>
              </a:xfrm>
              <a:prstGeom prst="rect">
                <a:avLst/>
              </a:prstGeom>
              <a:blipFill>
                <a:blip r:embed="rId6"/>
                <a:stretch>
                  <a:fillRect l="-849" t="-9722" r="-3019" b="-204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1709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7"/>
    </mc:Choice>
    <mc:Fallback xmlns="">
      <p:transition spd="slow" advTm="19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6BF137-4D4D-D56E-1B23-B197F915D8E9}"/>
              </a:ext>
            </a:extLst>
          </p:cNvPr>
          <p:cNvGrpSpPr/>
          <p:nvPr/>
        </p:nvGrpSpPr>
        <p:grpSpPr>
          <a:xfrm>
            <a:off x="3277350" y="1781079"/>
            <a:ext cx="2240798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93165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77350" y="1781079"/>
                  <a:ext cx="2240798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979EAE-0CB3-3817-EAD0-BE9D7767100F}"/>
                </a:ext>
              </a:extLst>
            </p:cNvPr>
            <p:cNvSpPr txBox="1"/>
            <p:nvPr/>
          </p:nvSpPr>
          <p:spPr>
            <a:xfrm>
              <a:off x="5265049" y="2338873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6A43E8-268C-3F2E-E1DD-EA4160FF303B}"/>
                </a:ext>
              </a:extLst>
            </p:cNvPr>
            <p:cNvSpPr txBox="1"/>
            <p:nvPr/>
          </p:nvSpPr>
          <p:spPr>
            <a:xfrm>
              <a:off x="5143700" y="3522066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BB4D16-F7BF-7F64-04B7-74D5C56FA7C7}"/>
              </a:ext>
            </a:extLst>
          </p:cNvPr>
          <p:cNvGrpSpPr/>
          <p:nvPr/>
        </p:nvGrpSpPr>
        <p:grpSpPr>
          <a:xfrm>
            <a:off x="478925" y="2356953"/>
            <a:ext cx="7922125" cy="2223469"/>
            <a:chOff x="478925" y="2280753"/>
            <a:chExt cx="7922125" cy="222346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893EFE-7574-491B-ED3A-646797F4131D}"/>
                </a:ext>
              </a:extLst>
            </p:cNvPr>
            <p:cNvGrpSpPr/>
            <p:nvPr/>
          </p:nvGrpSpPr>
          <p:grpSpPr>
            <a:xfrm>
              <a:off x="4759194" y="2280753"/>
              <a:ext cx="3641856" cy="2223469"/>
              <a:chOff x="716950" y="2313527"/>
              <a:chExt cx="10083254" cy="2223469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A35A15C-F069-14EA-A7FD-325C727C1A59}"/>
                  </a:ext>
                </a:extLst>
              </p:cNvPr>
              <p:cNvSpPr/>
              <p:nvPr/>
            </p:nvSpPr>
            <p:spPr>
              <a:xfrm>
                <a:off x="716951" y="2313527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12958AD-EAA1-A247-F8DC-C5B4236F1C78}"/>
                  </a:ext>
                </a:extLst>
              </p:cNvPr>
              <p:cNvSpPr/>
              <p:nvPr/>
            </p:nvSpPr>
            <p:spPr>
              <a:xfrm flipV="1">
                <a:off x="716950" y="3429000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D0ADE7-C288-9908-D464-38B27FDA9C1A}"/>
                </a:ext>
              </a:extLst>
            </p:cNvPr>
            <p:cNvGrpSpPr/>
            <p:nvPr/>
          </p:nvGrpSpPr>
          <p:grpSpPr>
            <a:xfrm>
              <a:off x="478925" y="3388749"/>
              <a:ext cx="4393335" cy="2151"/>
              <a:chOff x="567155" y="3388749"/>
              <a:chExt cx="5674894" cy="2151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14E4DE4-1988-27DF-737C-99EC74E23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155" y="3390900"/>
                <a:ext cx="5446294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6CD643-6AF5-68A0-C489-F20D50079ED4}"/>
                  </a:ext>
                </a:extLst>
              </p:cNvPr>
              <p:cNvCxnSpPr/>
              <p:nvPr/>
            </p:nvCxnSpPr>
            <p:spPr>
              <a:xfrm>
                <a:off x="5911849" y="3388749"/>
                <a:ext cx="330200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5118060" y="3200918"/>
            <a:ext cx="332042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3106172" y="4618183"/>
            <a:ext cx="32509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8D2A0-F6E8-99A3-7091-64F5783E41D9}"/>
              </a:ext>
            </a:extLst>
          </p:cNvPr>
          <p:cNvSpPr txBox="1"/>
          <p:nvPr/>
        </p:nvSpPr>
        <p:spPr>
          <a:xfrm>
            <a:off x="95340" y="158522"/>
            <a:ext cx="46363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563442-E671-1CA7-DD97-1851AE01345D}"/>
              </a:ext>
            </a:extLst>
          </p:cNvPr>
          <p:cNvGrpSpPr/>
          <p:nvPr/>
        </p:nvGrpSpPr>
        <p:grpSpPr>
          <a:xfrm>
            <a:off x="69589" y="3670300"/>
            <a:ext cx="2750536" cy="3042981"/>
            <a:chOff x="38413" y="3594100"/>
            <a:chExt cx="3552882" cy="30429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F16548-2F6F-22C6-33D9-5856D58758BA}"/>
                </a:ext>
              </a:extLst>
            </p:cNvPr>
            <p:cNvSpPr txBox="1"/>
            <p:nvPr/>
          </p:nvSpPr>
          <p:spPr>
            <a:xfrm>
              <a:off x="38413" y="4267201"/>
              <a:ext cx="3552882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DE95132-9B55-7842-4C24-7746DED49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86BCCA-2958-1B15-7B1B-FEFFAB31FB40}"/>
              </a:ext>
            </a:extLst>
          </p:cNvPr>
          <p:cNvGrpSpPr/>
          <p:nvPr/>
        </p:nvGrpSpPr>
        <p:grpSpPr>
          <a:xfrm>
            <a:off x="7427313" y="302093"/>
            <a:ext cx="2111839" cy="1956552"/>
            <a:chOff x="10690115" y="806601"/>
            <a:chExt cx="2111839" cy="1956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/>
                <p:nvPr/>
              </p:nvSpPr>
              <p:spPr>
                <a:xfrm>
                  <a:off x="10800204" y="1562824"/>
                  <a:ext cx="1891663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4" y="1562824"/>
                  <a:ext cx="1891663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728A38-AEC5-0722-0EA6-B1E1572AD01D}"/>
                </a:ext>
              </a:extLst>
            </p:cNvPr>
            <p:cNvSpPr txBox="1"/>
            <p:nvPr/>
          </p:nvSpPr>
          <p:spPr>
            <a:xfrm>
              <a:off x="10690115" y="806601"/>
              <a:ext cx="21118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up” 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E05377-2725-8054-F1F7-424130C341E3}"/>
                  </a:ext>
                </a:extLst>
              </p:cNvPr>
              <p:cNvSpPr txBox="1"/>
              <p:nvPr/>
            </p:nvSpPr>
            <p:spPr>
              <a:xfrm>
                <a:off x="9429065" y="528728"/>
                <a:ext cx="2701381" cy="1882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→+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E05377-2725-8054-F1F7-424130C34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065" y="528728"/>
                <a:ext cx="2701381" cy="1882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6D689CA-5332-712B-F774-2547BC8B4788}"/>
              </a:ext>
            </a:extLst>
          </p:cNvPr>
          <p:cNvGrpSpPr/>
          <p:nvPr/>
        </p:nvGrpSpPr>
        <p:grpSpPr>
          <a:xfrm>
            <a:off x="7089691" y="4525079"/>
            <a:ext cx="2750536" cy="2006523"/>
            <a:chOff x="10370766" y="3881049"/>
            <a:chExt cx="2750536" cy="2006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/>
                <p:nvPr/>
              </p:nvSpPr>
              <p:spPr>
                <a:xfrm>
                  <a:off x="10800205" y="3881049"/>
                  <a:ext cx="189166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3881049"/>
                  <a:ext cx="1891662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410C8D-95C8-5EB3-1A29-3A02255A16FF}"/>
                </a:ext>
              </a:extLst>
            </p:cNvPr>
            <p:cNvSpPr txBox="1"/>
            <p:nvPr/>
          </p:nvSpPr>
          <p:spPr>
            <a:xfrm>
              <a:off x="10370766" y="5179686"/>
              <a:ext cx="27505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down”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F402F-2F28-FF88-5EEF-73D339164E6F}"/>
                  </a:ext>
                </a:extLst>
              </p:cNvPr>
              <p:cNvSpPr txBox="1"/>
              <p:nvPr/>
            </p:nvSpPr>
            <p:spPr>
              <a:xfrm>
                <a:off x="9429065" y="4032456"/>
                <a:ext cx="2701381" cy="1882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CF402F-2F28-FF88-5EEF-73D339164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065" y="4032456"/>
                <a:ext cx="2701381" cy="1882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EB758B5-8DEF-ED9E-FE5C-B216CDEBFE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39240" y="2530800"/>
              <a:ext cx="1259640" cy="3677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EB758B5-8DEF-ED9E-FE5C-B216CDEBFE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29880" y="2521440"/>
                <a:ext cx="1278360" cy="3696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6871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85"/>
    </mc:Choice>
    <mc:Fallback xmlns="">
      <p:transition spd="slow" advTm="14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AB10AB3-81A9-1B18-59A6-8B072BB7197F}"/>
              </a:ext>
            </a:extLst>
          </p:cNvPr>
          <p:cNvGrpSpPr/>
          <p:nvPr/>
        </p:nvGrpSpPr>
        <p:grpSpPr>
          <a:xfrm>
            <a:off x="170335" y="476632"/>
            <a:ext cx="4931414" cy="2350452"/>
            <a:chOff x="376434" y="176964"/>
            <a:chExt cx="4931414" cy="23504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AA4D49-BC54-0FB4-95C8-E32BFF4EBB8A}"/>
                    </a:ext>
                  </a:extLst>
                </p:cNvPr>
                <p:cNvSpPr txBox="1"/>
                <p:nvPr/>
              </p:nvSpPr>
              <p:spPr>
                <a:xfrm>
                  <a:off x="3549585" y="299640"/>
                  <a:ext cx="1758263" cy="21477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AA4D49-BC54-0FB4-95C8-E32BFF4EB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585" y="299640"/>
                  <a:ext cx="1758263" cy="21477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2388BA-3B03-0273-0211-192BFAFE334D}"/>
                </a:ext>
              </a:extLst>
            </p:cNvPr>
            <p:cNvGrpSpPr/>
            <p:nvPr/>
          </p:nvGrpSpPr>
          <p:grpSpPr>
            <a:xfrm>
              <a:off x="376434" y="176964"/>
              <a:ext cx="3699069" cy="2350452"/>
              <a:chOff x="376434" y="176964"/>
              <a:chExt cx="3699069" cy="23504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1ECB943-6AC9-0FAD-37EF-332C4FB7C147}"/>
                      </a:ext>
                    </a:extLst>
                  </p:cNvPr>
                  <p:cNvSpPr txBox="1"/>
                  <p:nvPr/>
                </p:nvSpPr>
                <p:spPr>
                  <a:xfrm>
                    <a:off x="376434" y="176964"/>
                    <a:ext cx="3699069" cy="235045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8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8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8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8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8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8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1ECB943-6AC9-0FAD-37EF-332C4FB7C1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434" y="176964"/>
                    <a:ext cx="3699069" cy="23504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489E8C4-AFE3-3ADF-0E8F-CC20B35EF59F}"/>
                      </a:ext>
                    </a:extLst>
                  </p:cNvPr>
                  <p:cNvSpPr txBox="1"/>
                  <p:nvPr/>
                </p:nvSpPr>
                <p:spPr>
                  <a:xfrm>
                    <a:off x="845620" y="433430"/>
                    <a:ext cx="2386503" cy="11079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CA" sz="6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489E8C4-AFE3-3ADF-0E8F-CC20B35EF5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620" y="433430"/>
                    <a:ext cx="2386503" cy="11079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C266C08-F4E2-0BFA-D258-09F5991791C0}"/>
                      </a:ext>
                    </a:extLst>
                  </p:cNvPr>
                  <p:cNvSpPr txBox="1"/>
                  <p:nvPr/>
                </p:nvSpPr>
                <p:spPr>
                  <a:xfrm>
                    <a:off x="1614271" y="1457953"/>
                    <a:ext cx="1087734" cy="9019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C266C08-F4E2-0BFA-D258-09F5991791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4271" y="1457953"/>
                    <a:ext cx="1087734" cy="90191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6E09B7-DAE6-3ABE-6E37-0407D009777D}"/>
              </a:ext>
            </a:extLst>
          </p:cNvPr>
          <p:cNvGrpSpPr/>
          <p:nvPr/>
        </p:nvGrpSpPr>
        <p:grpSpPr>
          <a:xfrm>
            <a:off x="115710" y="3989867"/>
            <a:ext cx="5621703" cy="2350452"/>
            <a:chOff x="42897" y="4057307"/>
            <a:chExt cx="5621703" cy="23504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2E3D524-E75E-EFB3-4F56-491A6A76EEFE}"/>
                    </a:ext>
                  </a:extLst>
                </p:cNvPr>
                <p:cNvSpPr txBox="1"/>
                <p:nvPr/>
              </p:nvSpPr>
              <p:spPr>
                <a:xfrm>
                  <a:off x="3135198" y="4257554"/>
                  <a:ext cx="2529402" cy="19570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e>
                                  <m:r>
                                    <a:rPr lang="en-GB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e>
                                  <m:r>
                                    <a:rPr lang="en-GB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2E3D524-E75E-EFB3-4F56-491A6A76E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98" y="4257554"/>
                  <a:ext cx="2529402" cy="195707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4C4BA1-4168-AC21-5BB5-241B35508A76}"/>
                </a:ext>
              </a:extLst>
            </p:cNvPr>
            <p:cNvGrpSpPr/>
            <p:nvPr/>
          </p:nvGrpSpPr>
          <p:grpSpPr>
            <a:xfrm>
              <a:off x="42897" y="4057307"/>
              <a:ext cx="3699069" cy="2350452"/>
              <a:chOff x="376433" y="3568322"/>
              <a:chExt cx="3699069" cy="23504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A7E9111-0A65-5CF0-E44E-839B8ED9F1DA}"/>
                      </a:ext>
                    </a:extLst>
                  </p:cNvPr>
                  <p:cNvSpPr txBox="1"/>
                  <p:nvPr/>
                </p:nvSpPr>
                <p:spPr>
                  <a:xfrm>
                    <a:off x="376433" y="3568322"/>
                    <a:ext cx="3699069" cy="235045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8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8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8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8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8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8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A7E9111-0A65-5CF0-E44E-839B8ED9F1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433" y="3568322"/>
                    <a:ext cx="3699069" cy="235045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D8294A1-AB9A-419C-5FD7-9D3F035BADB5}"/>
                      </a:ext>
                    </a:extLst>
                  </p:cNvPr>
                  <p:cNvSpPr txBox="1"/>
                  <p:nvPr/>
                </p:nvSpPr>
                <p:spPr>
                  <a:xfrm>
                    <a:off x="817543" y="3850414"/>
                    <a:ext cx="2501736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𝑆𝑝𝑖𝑛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oMath>
                      </m:oMathPara>
                    </a14:m>
                    <a:endParaRPr lang="en-CA" sz="5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D8294A1-AB9A-419C-5FD7-9D3F035BAD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543" y="3850414"/>
                    <a:ext cx="2501736" cy="9233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E8562BB-FD86-B608-633F-ACD1B5924FDE}"/>
                      </a:ext>
                    </a:extLst>
                  </p:cNvPr>
                  <p:cNvSpPr txBox="1"/>
                  <p:nvPr/>
                </p:nvSpPr>
                <p:spPr>
                  <a:xfrm>
                    <a:off x="1635205" y="4788358"/>
                    <a:ext cx="1087734" cy="9019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type m:val="skw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CE8562BB-FD86-B608-633F-ACD1B5924F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5205" y="4788358"/>
                    <a:ext cx="1087734" cy="90191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8E8C1CD-C188-505E-E5CF-AA12A7AE7B01}"/>
              </a:ext>
            </a:extLst>
          </p:cNvPr>
          <p:cNvSpPr txBox="1"/>
          <p:nvPr/>
        </p:nvSpPr>
        <p:spPr>
          <a:xfrm>
            <a:off x="27554" y="-16622"/>
            <a:ext cx="498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Standard Matrices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F1AB81-BEF2-0951-F8DE-DB5D065D97D7}"/>
                  </a:ext>
                </a:extLst>
              </p:cNvPr>
              <p:cNvSpPr txBox="1"/>
              <p:nvPr/>
            </p:nvSpPr>
            <p:spPr>
              <a:xfrm>
                <a:off x="-1" y="3456417"/>
                <a:ext cx="60960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Clifford Algebra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F1AB81-BEF2-0951-F8DE-DB5D065D9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456417"/>
                <a:ext cx="6096001" cy="830997"/>
              </a:xfrm>
              <a:prstGeom prst="rect">
                <a:avLst/>
              </a:prstGeom>
              <a:blipFill>
                <a:blip r:embed="rId11"/>
                <a:stretch>
                  <a:fillRect l="-4500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1A4142-B086-48EF-74A3-DC662AD1932E}"/>
              </a:ext>
            </a:extLst>
          </p:cNvPr>
          <p:cNvCxnSpPr>
            <a:cxnSpLocks/>
          </p:cNvCxnSpPr>
          <p:nvPr/>
        </p:nvCxnSpPr>
        <p:spPr>
          <a:xfrm>
            <a:off x="-1" y="3429000"/>
            <a:ext cx="1219200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63E08D-3C97-B38F-C380-0ACDD5B96D86}"/>
              </a:ext>
            </a:extLst>
          </p:cNvPr>
          <p:cNvGrpSpPr/>
          <p:nvPr/>
        </p:nvGrpSpPr>
        <p:grpSpPr>
          <a:xfrm>
            <a:off x="1792387" y="2302288"/>
            <a:ext cx="2272998" cy="1136324"/>
            <a:chOff x="1792387" y="2302288"/>
            <a:chExt cx="2272998" cy="113632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BBE9A2-EAA7-5C33-BFF6-A04D80E2A22C}"/>
                </a:ext>
              </a:extLst>
            </p:cNvPr>
            <p:cNvSpPr txBox="1"/>
            <p:nvPr/>
          </p:nvSpPr>
          <p:spPr>
            <a:xfrm>
              <a:off x="1792387" y="2607615"/>
              <a:ext cx="1941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rgbClr val="FF0000"/>
                  </a:solidFill>
                </a:rPr>
                <a:t>spinor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1FFA891A-50E0-799C-F8BA-0BD9A6938878}"/>
                </a:ext>
              </a:extLst>
            </p:cNvPr>
            <p:cNvSpPr/>
            <p:nvPr/>
          </p:nvSpPr>
          <p:spPr>
            <a:xfrm rot="5400000">
              <a:off x="3208011" y="2302288"/>
              <a:ext cx="857374" cy="857374"/>
            </a:xfrm>
            <a:prstGeom prst="arc">
              <a:avLst>
                <a:gd name="adj1" fmla="val 15790293"/>
                <a:gd name="adj2" fmla="val 0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775F36-0D7C-41B4-92FB-D62450298841}"/>
              </a:ext>
            </a:extLst>
          </p:cNvPr>
          <p:cNvGrpSpPr/>
          <p:nvPr/>
        </p:nvGrpSpPr>
        <p:grpSpPr>
          <a:xfrm>
            <a:off x="2019869" y="5772157"/>
            <a:ext cx="2272998" cy="1136324"/>
            <a:chOff x="1792387" y="2302288"/>
            <a:chExt cx="2272998" cy="113632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37D8E7-DB89-004B-30DB-AF8BCAE12DD7}"/>
                </a:ext>
              </a:extLst>
            </p:cNvPr>
            <p:cNvSpPr txBox="1"/>
            <p:nvPr/>
          </p:nvSpPr>
          <p:spPr>
            <a:xfrm>
              <a:off x="1792387" y="2607615"/>
              <a:ext cx="1941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rgbClr val="FF0000"/>
                  </a:solidFill>
                </a:rPr>
                <a:t>spinor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72D6703-672C-5289-04F2-CC4C0EF3418B}"/>
                </a:ext>
              </a:extLst>
            </p:cNvPr>
            <p:cNvSpPr/>
            <p:nvPr/>
          </p:nvSpPr>
          <p:spPr>
            <a:xfrm rot="5400000">
              <a:off x="3208011" y="2302288"/>
              <a:ext cx="857374" cy="857374"/>
            </a:xfrm>
            <a:prstGeom prst="arc">
              <a:avLst>
                <a:gd name="adj1" fmla="val 15790293"/>
                <a:gd name="adj2" fmla="val 0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D85499-B852-F87D-A1E2-B2998601470E}"/>
              </a:ext>
            </a:extLst>
          </p:cNvPr>
          <p:cNvGrpSpPr/>
          <p:nvPr/>
        </p:nvGrpSpPr>
        <p:grpSpPr>
          <a:xfrm>
            <a:off x="6762636" y="5629383"/>
            <a:ext cx="2272998" cy="1136324"/>
            <a:chOff x="1792387" y="2302288"/>
            <a:chExt cx="2272998" cy="113632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12302E-4ABD-E916-7F15-513060DCD8F3}"/>
                </a:ext>
              </a:extLst>
            </p:cNvPr>
            <p:cNvSpPr txBox="1"/>
            <p:nvPr/>
          </p:nvSpPr>
          <p:spPr>
            <a:xfrm>
              <a:off x="1792387" y="2607615"/>
              <a:ext cx="1941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rgbClr val="FF0000"/>
                  </a:solidFill>
                </a:rPr>
                <a:t>vector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7E965B65-436F-F038-EA3A-DB33C25E3479}"/>
                </a:ext>
              </a:extLst>
            </p:cNvPr>
            <p:cNvSpPr/>
            <p:nvPr/>
          </p:nvSpPr>
          <p:spPr>
            <a:xfrm rot="5400000">
              <a:off x="3208011" y="2302288"/>
              <a:ext cx="857374" cy="857374"/>
            </a:xfrm>
            <a:prstGeom prst="arc">
              <a:avLst>
                <a:gd name="adj1" fmla="val 15790293"/>
                <a:gd name="adj2" fmla="val 0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C6984E-5D9C-3F17-CE26-5595E76AC966}"/>
              </a:ext>
            </a:extLst>
          </p:cNvPr>
          <p:cNvGrpSpPr/>
          <p:nvPr/>
        </p:nvGrpSpPr>
        <p:grpSpPr>
          <a:xfrm>
            <a:off x="6902012" y="2023338"/>
            <a:ext cx="2272998" cy="1136324"/>
            <a:chOff x="1792387" y="2302288"/>
            <a:chExt cx="2272998" cy="113632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ACFFFF-F2F3-5284-6396-80793020B278}"/>
                </a:ext>
              </a:extLst>
            </p:cNvPr>
            <p:cNvSpPr txBox="1"/>
            <p:nvPr/>
          </p:nvSpPr>
          <p:spPr>
            <a:xfrm>
              <a:off x="1792387" y="2607615"/>
              <a:ext cx="19413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rgbClr val="FF0000"/>
                  </a:solidFill>
                </a:rPr>
                <a:t>vector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E08F6222-2495-4A66-4239-674E74624390}"/>
                </a:ext>
              </a:extLst>
            </p:cNvPr>
            <p:cNvSpPr/>
            <p:nvPr/>
          </p:nvSpPr>
          <p:spPr>
            <a:xfrm rot="5400000">
              <a:off x="3208011" y="2302288"/>
              <a:ext cx="857374" cy="857374"/>
            </a:xfrm>
            <a:prstGeom prst="arc">
              <a:avLst>
                <a:gd name="adj1" fmla="val 15790293"/>
                <a:gd name="adj2" fmla="val 0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7F349FE-FCE8-3304-D6AF-D30E8AC18CB2}"/>
              </a:ext>
            </a:extLst>
          </p:cNvPr>
          <p:cNvGrpSpPr/>
          <p:nvPr/>
        </p:nvGrpSpPr>
        <p:grpSpPr>
          <a:xfrm>
            <a:off x="6158020" y="1079767"/>
            <a:ext cx="6081799" cy="1109423"/>
            <a:chOff x="6158020" y="1079767"/>
            <a:chExt cx="6081799" cy="11094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0DF6E3-B828-2E77-1AAD-75C99AEEF31E}"/>
                    </a:ext>
                  </a:extLst>
                </p:cNvPr>
                <p:cNvSpPr txBox="1"/>
                <p:nvPr/>
              </p:nvSpPr>
              <p:spPr>
                <a:xfrm>
                  <a:off x="6158020" y="1079767"/>
                  <a:ext cx="6081799" cy="10822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3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3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3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GB" sz="3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3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𝑖𝑦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3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3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CA" sz="3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C0DF6E3-B828-2E77-1AAD-75C99AEEF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020" y="1079767"/>
                  <a:ext cx="6081799" cy="108221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B4FE5B2-4694-9574-2ECE-F655F547BD1E}"/>
                </a:ext>
              </a:extLst>
            </p:cNvPr>
            <p:cNvGrpSpPr/>
            <p:nvPr/>
          </p:nvGrpSpPr>
          <p:grpSpPr>
            <a:xfrm>
              <a:off x="6278663" y="1223524"/>
              <a:ext cx="1246087" cy="965666"/>
              <a:chOff x="6278663" y="1223524"/>
              <a:chExt cx="1246087" cy="9656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82A9E93-AA73-C6FA-07AD-C9B5CD3A8D41}"/>
                      </a:ext>
                    </a:extLst>
                  </p:cNvPr>
                  <p:cNvSpPr txBox="1"/>
                  <p:nvPr/>
                </p:nvSpPr>
                <p:spPr>
                  <a:xfrm>
                    <a:off x="6278663" y="1223524"/>
                    <a:ext cx="1246087" cy="5539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CA" sz="3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82A9E93-AA73-C6FA-07AD-C9B5CD3A8D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8663" y="1223524"/>
                    <a:ext cx="1246087" cy="55399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9969DB6-B28B-4EC4-9FFD-7AEEE871B20B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623" y="1635192"/>
                    <a:ext cx="901272" cy="553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CA" sz="30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39969DB6-B28B-4EC4-9FFD-7AEEE871B2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623" y="1635192"/>
                    <a:ext cx="901272" cy="55399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C094D9C-26A9-1A6F-6255-E6DC83CA13FC}"/>
                </a:ext>
              </a:extLst>
            </p:cNvPr>
            <p:cNvGrpSpPr/>
            <p:nvPr/>
          </p:nvGrpSpPr>
          <p:grpSpPr>
            <a:xfrm>
              <a:off x="10552534" y="1223524"/>
              <a:ext cx="1246087" cy="965666"/>
              <a:chOff x="6278663" y="1223524"/>
              <a:chExt cx="1246087" cy="9656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58456A0-0439-9636-45C9-9BB30A360A53}"/>
                      </a:ext>
                    </a:extLst>
                  </p:cNvPr>
                  <p:cNvSpPr txBox="1"/>
                  <p:nvPr/>
                </p:nvSpPr>
                <p:spPr>
                  <a:xfrm>
                    <a:off x="6278663" y="1223524"/>
                    <a:ext cx="1246087" cy="5539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CA" sz="3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558456A0-0439-9636-45C9-9BB30A360A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8663" y="1223524"/>
                    <a:ext cx="1246087" cy="55399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10650-651C-D3A0-2FCB-48FF68B8B5B7}"/>
                      </a:ext>
                    </a:extLst>
                  </p:cNvPr>
                  <p:cNvSpPr txBox="1"/>
                  <p:nvPr/>
                </p:nvSpPr>
                <p:spPr>
                  <a:xfrm>
                    <a:off x="6398623" y="1635192"/>
                    <a:ext cx="901272" cy="553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CA" sz="3000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6110650-651C-D3A0-2FCB-48FF68B8B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623" y="1635192"/>
                    <a:ext cx="901272" cy="55399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FE6D3E3-CA2E-9613-0E3E-F77B45FFE730}"/>
              </a:ext>
            </a:extLst>
          </p:cNvPr>
          <p:cNvGrpSpPr/>
          <p:nvPr/>
        </p:nvGrpSpPr>
        <p:grpSpPr>
          <a:xfrm>
            <a:off x="6158020" y="4726150"/>
            <a:ext cx="6033980" cy="1082219"/>
            <a:chOff x="6158020" y="4726150"/>
            <a:chExt cx="6033980" cy="1082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616881-7852-BA63-AEEE-6FEBC42AFE59}"/>
                    </a:ext>
                  </a:extLst>
                </p:cNvPr>
                <p:cNvSpPr txBox="1"/>
                <p:nvPr/>
              </p:nvSpPr>
              <p:spPr>
                <a:xfrm>
                  <a:off x="6158020" y="4726150"/>
                  <a:ext cx="6033980" cy="10822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3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3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3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GB" sz="3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3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𝑖𝑦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3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3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3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CA" sz="33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9616881-7852-BA63-AEEE-6FEBC42AF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020" y="4726150"/>
                  <a:ext cx="6033980" cy="108221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D71411A-EC3F-C981-5688-0CCD54C39F2C}"/>
                </a:ext>
              </a:extLst>
            </p:cNvPr>
            <p:cNvGrpSpPr/>
            <p:nvPr/>
          </p:nvGrpSpPr>
          <p:grpSpPr>
            <a:xfrm>
              <a:off x="6263359" y="4896160"/>
              <a:ext cx="1280442" cy="875997"/>
              <a:chOff x="6263359" y="4896160"/>
              <a:chExt cx="1280442" cy="8759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F3B1379-1395-F6D7-B0CA-D3FAC1E6E6C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3359" y="4896160"/>
                    <a:ext cx="128044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𝑆𝑝𝑖𝑛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oMath>
                      </m:oMathPara>
                    </a14:m>
                    <a:endParaRPr lang="en-CA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F3B1379-1395-F6D7-B0CA-D3FAC1E6E6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3359" y="4896160"/>
                    <a:ext cx="1280442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791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C37F9AC-E44B-8AC4-1166-77D94600BE29}"/>
                      </a:ext>
                    </a:extLst>
                  </p:cNvPr>
                  <p:cNvSpPr txBox="1"/>
                  <p:nvPr/>
                </p:nvSpPr>
                <p:spPr>
                  <a:xfrm>
                    <a:off x="6446458" y="5218159"/>
                    <a:ext cx="901272" cy="553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CA" sz="3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C37F9AC-E44B-8AC4-1166-77D94600BE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6458" y="5218159"/>
                    <a:ext cx="901272" cy="55399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83B50B3-4FC7-4854-5929-5EDFC6E91463}"/>
                </a:ext>
              </a:extLst>
            </p:cNvPr>
            <p:cNvGrpSpPr/>
            <p:nvPr/>
          </p:nvGrpSpPr>
          <p:grpSpPr>
            <a:xfrm>
              <a:off x="10552534" y="4896160"/>
              <a:ext cx="1280442" cy="875997"/>
              <a:chOff x="6263359" y="4896160"/>
              <a:chExt cx="1280442" cy="8759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354B816-36D1-235F-7E5B-BF336C42EE50}"/>
                      </a:ext>
                    </a:extLst>
                  </p:cNvPr>
                  <p:cNvSpPr txBox="1"/>
                  <p:nvPr/>
                </p:nvSpPr>
                <p:spPr>
                  <a:xfrm>
                    <a:off x="6263359" y="4896160"/>
                    <a:ext cx="1280442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𝑆𝑝𝑖𝑛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oMath>
                      </m:oMathPara>
                    </a14:m>
                    <a:endParaRPr lang="en-CA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354B816-36D1-235F-7E5B-BF336C42EE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3359" y="4896160"/>
                    <a:ext cx="1280442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3810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18348D8-A8B0-026F-5030-81802602182F}"/>
                      </a:ext>
                    </a:extLst>
                  </p:cNvPr>
                  <p:cNvSpPr txBox="1"/>
                  <p:nvPr/>
                </p:nvSpPr>
                <p:spPr>
                  <a:xfrm>
                    <a:off x="6446458" y="5218159"/>
                    <a:ext cx="901272" cy="553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CA" sz="3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18348D8-A8B0-026F-5030-818026021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6458" y="5218159"/>
                    <a:ext cx="901272" cy="55399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C392134-3FAE-A8D8-0167-A0DED9F382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0640" y="2150144"/>
              <a:ext cx="11316240" cy="4053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C392134-3FAE-A8D8-0167-A0DED9F382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1280" y="2140784"/>
                <a:ext cx="11334960" cy="4072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472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81"/>
    </mc:Choice>
    <mc:Fallback xmlns="">
      <p:transition spd="slow" advTm="44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17E4BF-8489-00FC-FB8C-2FE2F23A2C7E}"/>
                  </a:ext>
                </a:extLst>
              </p:cNvPr>
              <p:cNvSpPr txBox="1"/>
              <p:nvPr/>
            </p:nvSpPr>
            <p:spPr>
              <a:xfrm>
                <a:off x="90154" y="51698"/>
                <a:ext cx="4667250" cy="240033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400" b="0" dirty="0"/>
                  <a:t>Spin-z Operator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6600" dirty="0">
                    <a:solidFill>
                      <a:srgbClr val="002060"/>
                    </a:solidFill>
                  </a:rPr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17E4BF-8489-00FC-FB8C-2FE2F23A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4" y="51698"/>
                <a:ext cx="4667250" cy="2400337"/>
              </a:xfrm>
              <a:prstGeom prst="rect">
                <a:avLst/>
              </a:prstGeom>
              <a:blipFill>
                <a:blip r:embed="rId3"/>
                <a:stretch>
                  <a:fillRect l="-5297" t="-5955" r="-491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D519F-E9ED-292E-4E5F-071A9E18E88C}"/>
                  </a:ext>
                </a:extLst>
              </p:cNvPr>
              <p:cNvSpPr txBox="1"/>
              <p:nvPr/>
            </p:nvSpPr>
            <p:spPr>
              <a:xfrm>
                <a:off x="5010085" y="268654"/>
                <a:ext cx="7004294" cy="200452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≡    </m:t>
                    </m:r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D519F-E9ED-292E-4E5F-071A9E18E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085" y="268654"/>
                <a:ext cx="7004294" cy="2004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F1DAF-0CD5-EF28-B8D8-FEBC74B0E7DC}"/>
                  </a:ext>
                </a:extLst>
              </p:cNvPr>
              <p:cNvSpPr txBox="1"/>
              <p:nvPr/>
            </p:nvSpPr>
            <p:spPr>
              <a:xfrm>
                <a:off x="213893" y="2542226"/>
                <a:ext cx="5092997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</m:t>
                      </m:r>
                      <m:r>
                        <a:rPr lang="en-GB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F1DAF-0CD5-EF28-B8D8-FEBC74B0E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93" y="2542226"/>
                <a:ext cx="5092997" cy="25853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09A187-0CFF-DE1D-294B-95E5A96482F1}"/>
                  </a:ext>
                </a:extLst>
              </p:cNvPr>
              <p:cNvSpPr txBox="1"/>
              <p:nvPr/>
            </p:nvSpPr>
            <p:spPr>
              <a:xfrm>
                <a:off x="165915" y="5253092"/>
                <a:ext cx="4996432" cy="11664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09A187-0CFF-DE1D-294B-95E5A9648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5" y="5253092"/>
                <a:ext cx="4996432" cy="11664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872563-21E2-1031-EDF8-B29A98425FAE}"/>
                  </a:ext>
                </a:extLst>
              </p:cNvPr>
              <p:cNvSpPr txBox="1"/>
              <p:nvPr/>
            </p:nvSpPr>
            <p:spPr>
              <a:xfrm>
                <a:off x="5528709" y="2542226"/>
                <a:ext cx="658709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sz="4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872563-21E2-1031-EDF8-B29A98425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709" y="2542226"/>
                <a:ext cx="6587091" cy="2308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B1F5E6-317E-BF78-993F-50429BAA62D3}"/>
                  </a:ext>
                </a:extLst>
              </p:cNvPr>
              <p:cNvSpPr txBox="1"/>
              <p:nvPr/>
            </p:nvSpPr>
            <p:spPr>
              <a:xfrm>
                <a:off x="7029654" y="5253092"/>
                <a:ext cx="4996431" cy="11664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B1F5E6-317E-BF78-993F-50429BAA6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654" y="5253092"/>
                <a:ext cx="4996431" cy="11664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B83B97-905F-FAE1-268A-CC50245AA2CA}"/>
              </a:ext>
            </a:extLst>
          </p:cNvPr>
          <p:cNvCxnSpPr/>
          <p:nvPr/>
        </p:nvCxnSpPr>
        <p:spPr>
          <a:xfrm>
            <a:off x="5391150" y="2816334"/>
            <a:ext cx="0" cy="387566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1F88D7-3C83-D462-83DB-9E1EE9B5AB4F}"/>
              </a:ext>
            </a:extLst>
          </p:cNvPr>
          <p:cNvCxnSpPr>
            <a:cxnSpLocks/>
          </p:cNvCxnSpPr>
          <p:nvPr/>
        </p:nvCxnSpPr>
        <p:spPr>
          <a:xfrm>
            <a:off x="0" y="256127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CD84632-A52C-EDFA-667C-C29A01C333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4960" y="2187720"/>
              <a:ext cx="11036520" cy="4294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CD84632-A52C-EDFA-667C-C29A01C333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5600" y="2178360"/>
                <a:ext cx="11055240" cy="4313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6093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56"/>
    </mc:Choice>
    <mc:Fallback xmlns="">
      <p:transition spd="slow" advTm="75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build="p"/>
      <p:bldP spid="8" grpId="0" animBg="1"/>
      <p:bldP spid="9" grpId="0" build="p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EAEC47-940D-ADF2-806E-C46A28D5C94F}"/>
                  </a:ext>
                </a:extLst>
              </p:cNvPr>
              <p:cNvSpPr txBox="1"/>
              <p:nvPr/>
            </p:nvSpPr>
            <p:spPr>
              <a:xfrm>
                <a:off x="-1412157" y="-4841217"/>
                <a:ext cx="5646167" cy="4457759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EAEC47-940D-ADF2-806E-C46A28D5C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12157" y="-4841217"/>
                <a:ext cx="5646167" cy="44577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767CE9-C96C-A31B-2011-CBF59AE44917}"/>
                  </a:ext>
                </a:extLst>
              </p:cNvPr>
              <p:cNvSpPr txBox="1"/>
              <p:nvPr/>
            </p:nvSpPr>
            <p:spPr>
              <a:xfrm>
                <a:off x="4234010" y="-4798385"/>
                <a:ext cx="15680001" cy="4414927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767CE9-C96C-A31B-2011-CBF59AE44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010" y="-4798385"/>
                <a:ext cx="15680001" cy="4414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0B918A32-9826-8397-8A95-BE58E50B39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3224602"/>
                  </p:ext>
                </p:extLst>
              </p:nvPr>
            </p:nvGraphicFramePr>
            <p:xfrm>
              <a:off x="90722" y="15193"/>
              <a:ext cx="11983289" cy="6875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02155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6381134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</a:tblGrid>
                  <a:tr h="159282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CA" sz="36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59282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36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59282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36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59282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sSub>
                                <m:sSubPr>
                                  <m:ctrlP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3600" dirty="0"/>
                            <a:t> 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36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0B918A32-9826-8397-8A95-BE58E50B39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3224602"/>
                  </p:ext>
                </p:extLst>
              </p:nvPr>
            </p:nvGraphicFramePr>
            <p:xfrm>
              <a:off x="90722" y="15193"/>
              <a:ext cx="11983289" cy="68755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02155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6381134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</a:tblGrid>
                  <a:tr h="1707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9" t="-357" r="-114022" b="-303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7966" t="-357" r="-191" b="-303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707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9" t="-100000" r="-114022" b="-202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7966" t="-100000" r="-191" b="-2028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7298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9" t="-197887" r="-114022" b="-1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7966" t="-197887" r="-191" b="-100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7298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9" t="-297887" r="-114022" b="-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7966" t="-297887" r="-191" b="-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1119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6"/>
    </mc:Choice>
    <mc:Fallback xmlns="">
      <p:transition spd="slow" advTm="9216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0B918A32-9826-8397-8A95-BE58E50B39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5301982"/>
                  </p:ext>
                </p:extLst>
              </p:nvPr>
            </p:nvGraphicFramePr>
            <p:xfrm>
              <a:off x="90722" y="69785"/>
              <a:ext cx="11983289" cy="47342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19792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5963497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</a:tblGrid>
                  <a:tr h="118355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sz="48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18355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sz="48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18355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CA" sz="48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18355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8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8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CA" sz="480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8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0B918A32-9826-8397-8A95-BE58E50B39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5301982"/>
                  </p:ext>
                </p:extLst>
              </p:nvPr>
            </p:nvGraphicFramePr>
            <p:xfrm>
              <a:off x="90722" y="69785"/>
              <a:ext cx="11983289" cy="47342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19792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5963497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</a:tblGrid>
                  <a:tr h="11835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" t="-513" r="-9929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021" t="-513" r="-204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  <a:tr h="11835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" t="-101031" r="-99291" b="-2015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021" t="-101031" r="-204" b="-2015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4478154"/>
                      </a:ext>
                    </a:extLst>
                  </a:tr>
                  <a:tr h="11835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" t="-200000" r="-99291" b="-1005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021" t="-200000" r="-204" b="-1005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8056976"/>
                      </a:ext>
                    </a:extLst>
                  </a:tr>
                  <a:tr h="11835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" t="-301546" r="-99291" b="-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021" t="-301546" r="-204" b="-10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04157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DBB60AD5-B254-F072-8FC9-795A89C3B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7706945"/>
                  </p:ext>
                </p:extLst>
              </p:nvPr>
            </p:nvGraphicFramePr>
            <p:xfrm>
              <a:off x="104355" y="5147248"/>
              <a:ext cx="11983290" cy="164096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32216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3887074">
                      <a:extLst>
                        <a:ext uri="{9D8B030D-6E8A-4147-A177-3AD203B41FA5}">
                          <a16:colId xmlns:a16="http://schemas.microsoft.com/office/drawing/2014/main" val="3838330686"/>
                        </a:ext>
                      </a:extLst>
                    </a:gridCol>
                  </a:tblGrid>
                  <a:tr h="118355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3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sz="3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3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CA" sz="3600" dirty="0"/>
                                <m:t> </m:t>
                              </m:r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sz="3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CA" sz="3600" dirty="0"/>
                                <m:t> </m:t>
                              </m:r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GB" sz="3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CA" sz="3600" dirty="0"/>
                                <m:t> </m:t>
                              </m:r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sz="3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GB" sz="36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DBB60AD5-B254-F072-8FC9-795A89C3B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7706945"/>
                  </p:ext>
                </p:extLst>
              </p:nvPr>
            </p:nvGraphicFramePr>
            <p:xfrm>
              <a:off x="104355" y="5147248"/>
              <a:ext cx="11983290" cy="164096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32216">
                      <a:extLst>
                        <a:ext uri="{9D8B030D-6E8A-4147-A177-3AD203B41FA5}">
                          <a16:colId xmlns:a16="http://schemas.microsoft.com/office/drawing/2014/main" val="201150517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008523487"/>
                        </a:ext>
                      </a:extLst>
                    </a:gridCol>
                    <a:gridCol w="3887074">
                      <a:extLst>
                        <a:ext uri="{9D8B030D-6E8A-4147-A177-3AD203B41FA5}">
                          <a16:colId xmlns:a16="http://schemas.microsoft.com/office/drawing/2014/main" val="3838330686"/>
                        </a:ext>
                      </a:extLst>
                    </a:gridCol>
                  </a:tblGrid>
                  <a:tr h="16409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51" t="-370" r="-197281" b="-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550" t="-370" r="-96096" b="-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8307" t="-370" r="-313" b="-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43863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429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62">
        <p:fade/>
      </p:transition>
    </mc:Choice>
    <mc:Fallback xmlns="">
      <p:transition spd="med" advTm="5962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18D86B-C336-770E-472E-1E5FC3ABFC8D}"/>
              </a:ext>
            </a:extLst>
          </p:cNvPr>
          <p:cNvGrpSpPr/>
          <p:nvPr/>
        </p:nvGrpSpPr>
        <p:grpSpPr>
          <a:xfrm>
            <a:off x="1059548" y="0"/>
            <a:ext cx="3858610" cy="2927504"/>
            <a:chOff x="1059548" y="0"/>
            <a:chExt cx="3858610" cy="29275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F36641D-0BA3-5D15-E2D5-A283425378BE}"/>
                    </a:ext>
                  </a:extLst>
                </p:cNvPr>
                <p:cNvSpPr txBox="1"/>
                <p:nvPr/>
              </p:nvSpPr>
              <p:spPr>
                <a:xfrm>
                  <a:off x="1059548" y="780441"/>
                  <a:ext cx="3858610" cy="21470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a14:m>
                  <a:r>
                    <a:rPr lang="en-GB" sz="6000" b="0" i="0" dirty="0">
                      <a:solidFill>
                        <a:srgbClr val="00B0F0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F36641D-0BA3-5D15-E2D5-A28342537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8" y="780441"/>
                  <a:ext cx="3858610" cy="21470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DA9238-2C36-3C2E-4B79-D3D6BA2D80EE}"/>
                </a:ext>
              </a:extLst>
            </p:cNvPr>
            <p:cNvSpPr txBox="1"/>
            <p:nvPr/>
          </p:nvSpPr>
          <p:spPr>
            <a:xfrm>
              <a:off x="1352550" y="0"/>
              <a:ext cx="322616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dirty="0"/>
                <a:t>(</a:t>
              </a:r>
              <a:r>
                <a:rPr lang="en-GB" sz="4800" dirty="0" err="1"/>
                <a:t>ket</a:t>
              </a:r>
              <a:r>
                <a:rPr lang="en-GB" sz="4800" dirty="0"/>
                <a:t>) spinor</a:t>
              </a:r>
              <a:endParaRPr lang="en-GB" sz="4800" b="0" i="1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FF9BE4-B0C7-66C6-8475-F69A84996AD7}"/>
              </a:ext>
            </a:extLst>
          </p:cNvPr>
          <p:cNvGrpSpPr/>
          <p:nvPr/>
        </p:nvGrpSpPr>
        <p:grpSpPr>
          <a:xfrm>
            <a:off x="6272891" y="-1"/>
            <a:ext cx="5834741" cy="2390803"/>
            <a:chOff x="6272891" y="-1"/>
            <a:chExt cx="5834741" cy="2390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EB0AC60-9919-1929-753E-B319524CC681}"/>
                    </a:ext>
                  </a:extLst>
                </p:cNvPr>
                <p:cNvSpPr txBox="1"/>
                <p:nvPr/>
              </p:nvSpPr>
              <p:spPr>
                <a:xfrm>
                  <a:off x="6272891" y="1215993"/>
                  <a:ext cx="5834741" cy="11748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</m:d>
                    </m:oMath>
                  </a14:m>
                  <a:r>
                    <a:rPr lang="en-GB" sz="6000" b="0" i="0" dirty="0">
                      <a:solidFill>
                        <a:srgbClr val="009644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6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GB" sz="60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p>
                                        <m:r>
                                          <a:rPr lang="en-GB" sz="6000" i="1" smtClean="0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GB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p>
                                        <m:r>
                                          <a:rPr lang="en-GB" sz="6000" b="0" i="1" smtClean="0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EB0AC60-9919-1929-753E-B319524CC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2891" y="1215993"/>
                  <a:ext cx="5834741" cy="11748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39D361-5B42-35EA-32BE-E43A7E6AAD1F}"/>
                </a:ext>
              </a:extLst>
            </p:cNvPr>
            <p:cNvSpPr txBox="1"/>
            <p:nvPr/>
          </p:nvSpPr>
          <p:spPr>
            <a:xfrm>
              <a:off x="7028087" y="-1"/>
              <a:ext cx="43243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dirty="0"/>
                <a:t>(bra) dual spinor </a:t>
              </a:r>
              <a:endParaRPr lang="en-GB" sz="4800" b="0" i="1" dirty="0"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600013-16E2-4068-16D4-514FA49F96DC}"/>
                  </a:ext>
                </a:extLst>
              </p:cNvPr>
              <p:cNvSpPr txBox="1"/>
              <p:nvPr/>
            </p:nvSpPr>
            <p:spPr>
              <a:xfrm>
                <a:off x="674411" y="4426679"/>
                <a:ext cx="4133850" cy="186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500" i="1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GB" sz="11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1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600013-16E2-4068-16D4-514FA49F9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1" y="4426679"/>
                <a:ext cx="4133850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3E1B59-3747-EEC3-1780-4999189A06D6}"/>
              </a:ext>
            </a:extLst>
          </p:cNvPr>
          <p:cNvCxnSpPr>
            <a:cxnSpLocks/>
          </p:cNvCxnSpPr>
          <p:nvPr/>
        </p:nvCxnSpPr>
        <p:spPr>
          <a:xfrm>
            <a:off x="0" y="301228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4DE077-5769-B1F7-7A3A-E474E848E7E2}"/>
              </a:ext>
            </a:extLst>
          </p:cNvPr>
          <p:cNvSpPr txBox="1"/>
          <p:nvPr/>
        </p:nvSpPr>
        <p:spPr>
          <a:xfrm>
            <a:off x="913926" y="3138505"/>
            <a:ext cx="35997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dirty="0"/>
              <a:t>bra-</a:t>
            </a:r>
            <a:r>
              <a:rPr lang="en-GB" sz="8000" dirty="0" err="1"/>
              <a:t>ket</a:t>
            </a:r>
            <a:endParaRPr lang="en-GB" sz="80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E473C5-A94B-9AB6-971B-71F9B9A5FB34}"/>
                  </a:ext>
                </a:extLst>
              </p:cNvPr>
              <p:cNvSpPr txBox="1"/>
              <p:nvPr/>
            </p:nvSpPr>
            <p:spPr>
              <a:xfrm>
                <a:off x="6443473" y="3295378"/>
                <a:ext cx="5515357" cy="33547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GB" sz="96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9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96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  <m: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sz="9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E473C5-A94B-9AB6-971B-71F9B9A5F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473" y="3295378"/>
                <a:ext cx="5515357" cy="3354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148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94"/>
    </mc:Choice>
    <mc:Fallback xmlns="">
      <p:transition spd="slow" advTm="27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600013-16E2-4068-16D4-514FA49F96DC}"/>
                  </a:ext>
                </a:extLst>
              </p:cNvPr>
              <p:cNvSpPr txBox="1"/>
              <p:nvPr/>
            </p:nvSpPr>
            <p:spPr>
              <a:xfrm>
                <a:off x="361950" y="3826651"/>
                <a:ext cx="4133850" cy="103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|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600013-16E2-4068-16D4-514FA49F9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3826651"/>
                <a:ext cx="4133850" cy="1039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902A14-7CB1-F33B-6176-877EFE6F2113}"/>
                  </a:ext>
                </a:extLst>
              </p:cNvPr>
              <p:cNvSpPr txBox="1"/>
              <p:nvPr/>
            </p:nvSpPr>
            <p:spPr>
              <a:xfrm>
                <a:off x="554971" y="4713831"/>
                <a:ext cx="5140979" cy="1903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4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902A14-7CB1-F33B-6176-877EFE6F2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71" y="4713831"/>
                <a:ext cx="5140979" cy="19032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3E1B59-3747-EEC3-1780-4999189A06D6}"/>
              </a:ext>
            </a:extLst>
          </p:cNvPr>
          <p:cNvCxnSpPr>
            <a:cxnSpLocks/>
          </p:cNvCxnSpPr>
          <p:nvPr/>
        </p:nvCxnSpPr>
        <p:spPr>
          <a:xfrm>
            <a:off x="0" y="301228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4DE077-5769-B1F7-7A3A-E474E848E7E2}"/>
                  </a:ext>
                </a:extLst>
              </p:cNvPr>
              <p:cNvSpPr txBox="1"/>
              <p:nvPr/>
            </p:nvSpPr>
            <p:spPr>
              <a:xfrm>
                <a:off x="116821" y="3050014"/>
                <a:ext cx="597918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800" dirty="0"/>
                  <a:t>Hermitian Conjugate </a:t>
                </a: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4DE077-5769-B1F7-7A3A-E474E848E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21" y="3050014"/>
                <a:ext cx="5979180" cy="830997"/>
              </a:xfrm>
              <a:prstGeom prst="rect">
                <a:avLst/>
              </a:prstGeom>
              <a:blipFill>
                <a:blip r:embed="rId6"/>
                <a:stretch>
                  <a:fillRect l="-2752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573DB8-AE87-3553-7A09-563443E88D24}"/>
                  </a:ext>
                </a:extLst>
              </p:cNvPr>
              <p:cNvSpPr txBox="1"/>
              <p:nvPr/>
            </p:nvSpPr>
            <p:spPr>
              <a:xfrm>
                <a:off x="7397102" y="6786443"/>
                <a:ext cx="33528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800" dirty="0"/>
                  <a:t>Reversal </a:t>
                </a: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lang="en-GB" sz="4800" dirty="0"/>
                  <a:t> </a:t>
                </a:r>
                <a:endParaRPr lang="en-GB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7573DB8-AE87-3553-7A09-563443E88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102" y="6786443"/>
                <a:ext cx="3352800" cy="830997"/>
              </a:xfrm>
              <a:prstGeom prst="rect">
                <a:avLst/>
              </a:prstGeom>
              <a:blipFill>
                <a:blip r:embed="rId7"/>
                <a:stretch>
                  <a:fillRect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C77BE5E-77B3-D3EC-5013-391EB863F962}"/>
              </a:ext>
            </a:extLst>
          </p:cNvPr>
          <p:cNvCxnSpPr>
            <a:cxnSpLocks/>
          </p:cNvCxnSpPr>
          <p:nvPr/>
        </p:nvCxnSpPr>
        <p:spPr>
          <a:xfrm flipV="1">
            <a:off x="6066503" y="3012280"/>
            <a:ext cx="0" cy="38457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0349557-FC10-D9AB-EA8F-5DEA3F26FF00}"/>
                  </a:ext>
                </a:extLst>
              </p:cNvPr>
              <p:cNvSpPr txBox="1"/>
              <p:nvPr/>
            </p:nvSpPr>
            <p:spPr>
              <a:xfrm>
                <a:off x="6400800" y="8928806"/>
                <a:ext cx="9124950" cy="850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0349557-FC10-D9AB-EA8F-5DEA3F26F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8928806"/>
                <a:ext cx="9124950" cy="8501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445D9A-BA3D-3260-57F4-FA2D6043F6C4}"/>
                  </a:ext>
                </a:extLst>
              </p:cNvPr>
              <p:cNvSpPr txBox="1"/>
              <p:nvPr/>
            </p:nvSpPr>
            <p:spPr>
              <a:xfrm>
                <a:off x="6210302" y="7712177"/>
                <a:ext cx="8362948" cy="850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445D9A-BA3D-3260-57F4-FA2D6043F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2" y="7712177"/>
                <a:ext cx="8362948" cy="850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733669-FC5D-0357-8973-ED118F0B1274}"/>
                  </a:ext>
                </a:extLst>
              </p:cNvPr>
              <p:cNvSpPr txBox="1"/>
              <p:nvPr/>
            </p:nvSpPr>
            <p:spPr>
              <a:xfrm>
                <a:off x="6093543" y="5033393"/>
                <a:ext cx="2455624" cy="173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733669-FC5D-0357-8973-ED118F0B1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543" y="5033393"/>
                <a:ext cx="2455624" cy="17361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2339AF0-2136-A6AC-E94A-180B3F7D6407}"/>
              </a:ext>
            </a:extLst>
          </p:cNvPr>
          <p:cNvGrpSpPr/>
          <p:nvPr/>
        </p:nvGrpSpPr>
        <p:grpSpPr>
          <a:xfrm>
            <a:off x="8346180" y="4761381"/>
            <a:ext cx="3911981" cy="1907635"/>
            <a:chOff x="8346180" y="4761381"/>
            <a:chExt cx="3911981" cy="19076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036852B-4BBD-64FB-21EA-DBF574168B6D}"/>
                    </a:ext>
                  </a:extLst>
                </p:cNvPr>
                <p:cNvSpPr txBox="1"/>
                <p:nvPr/>
              </p:nvSpPr>
              <p:spPr>
                <a:xfrm>
                  <a:off x="8406831" y="5160974"/>
                  <a:ext cx="3851330" cy="1508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8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036852B-4BBD-64FB-21EA-DBF574168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6831" y="5160974"/>
                  <a:ext cx="3851330" cy="150804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DAC59D-06E1-4699-17C5-2EBE2B007130}"/>
                    </a:ext>
                  </a:extLst>
                </p:cNvPr>
                <p:cNvSpPr txBox="1"/>
                <p:nvPr/>
              </p:nvSpPr>
              <p:spPr>
                <a:xfrm>
                  <a:off x="8346180" y="4761381"/>
                  <a:ext cx="666195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oMath>
                    </m:oMathPara>
                  </a14:m>
                  <a:endParaRPr lang="en-GB" sz="6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DAC59D-06E1-4699-17C5-2EBE2B007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6180" y="4761381"/>
                  <a:ext cx="666195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3D52F7-FEE2-5ECE-90A2-4BC592C90F6D}"/>
              </a:ext>
            </a:extLst>
          </p:cNvPr>
          <p:cNvGrpSpPr/>
          <p:nvPr/>
        </p:nvGrpSpPr>
        <p:grpSpPr>
          <a:xfrm>
            <a:off x="6055931" y="2988068"/>
            <a:ext cx="2682341" cy="2398320"/>
            <a:chOff x="6055931" y="2988068"/>
            <a:chExt cx="2682341" cy="23983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E4922E-1320-24EE-E491-E86245D2F3C9}"/>
                </a:ext>
              </a:extLst>
            </p:cNvPr>
            <p:cNvSpPr txBox="1"/>
            <p:nvPr/>
          </p:nvSpPr>
          <p:spPr>
            <a:xfrm>
              <a:off x="6055931" y="2988068"/>
              <a:ext cx="268234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b="0" dirty="0">
                  <a:solidFill>
                    <a:srgbClr val="FF0000"/>
                  </a:solidFill>
                </a:rPr>
                <a:t>minimal </a:t>
              </a:r>
              <a:r>
                <a:rPr lang="en-GB" sz="4800" b="0" u="sng" dirty="0">
                  <a:solidFill>
                    <a:srgbClr val="FF0000"/>
                  </a:solidFill>
                </a:rPr>
                <a:t>LEFT</a:t>
              </a:r>
              <a:r>
                <a:rPr lang="en-GB" sz="4800" b="0" dirty="0">
                  <a:solidFill>
                    <a:srgbClr val="FF0000"/>
                  </a:solidFill>
                </a:rPr>
                <a:t> ideal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36276A9A-F57C-A02E-9AA1-91DA43EFCF95}"/>
                </a:ext>
              </a:extLst>
            </p:cNvPr>
            <p:cNvSpPr/>
            <p:nvPr/>
          </p:nvSpPr>
          <p:spPr>
            <a:xfrm>
              <a:off x="6943590" y="4558059"/>
              <a:ext cx="598546" cy="828329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CCB141-1CF3-38C7-471C-5ED282124B68}"/>
              </a:ext>
            </a:extLst>
          </p:cNvPr>
          <p:cNvGrpSpPr/>
          <p:nvPr/>
        </p:nvGrpSpPr>
        <p:grpSpPr>
          <a:xfrm>
            <a:off x="9012375" y="2994213"/>
            <a:ext cx="3120632" cy="2390534"/>
            <a:chOff x="9012375" y="2994213"/>
            <a:chExt cx="3120632" cy="23905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4C1BAA-443C-DFEC-48C0-95692893C035}"/>
                </a:ext>
              </a:extLst>
            </p:cNvPr>
            <p:cNvSpPr txBox="1"/>
            <p:nvPr/>
          </p:nvSpPr>
          <p:spPr>
            <a:xfrm>
              <a:off x="9012375" y="2994213"/>
              <a:ext cx="312063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4800" b="0" dirty="0">
                  <a:solidFill>
                    <a:srgbClr val="FF0000"/>
                  </a:solidFill>
                </a:rPr>
                <a:t>minimal </a:t>
              </a:r>
              <a:r>
                <a:rPr lang="en-GB" sz="4800" b="0" u="sng" dirty="0">
                  <a:solidFill>
                    <a:srgbClr val="FF0000"/>
                  </a:solidFill>
                </a:rPr>
                <a:t>RIGHT</a:t>
              </a:r>
              <a:r>
                <a:rPr lang="en-GB" sz="4800" b="0" dirty="0">
                  <a:solidFill>
                    <a:srgbClr val="FF0000"/>
                  </a:solidFill>
                </a:rPr>
                <a:t> ideal</a:t>
              </a:r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D595F56C-7A8E-4FDF-43D4-3FAF212AE168}"/>
                </a:ext>
              </a:extLst>
            </p:cNvPr>
            <p:cNvSpPr/>
            <p:nvPr/>
          </p:nvSpPr>
          <p:spPr>
            <a:xfrm>
              <a:off x="10271789" y="4556418"/>
              <a:ext cx="598546" cy="828329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E3B9832-B5F1-767F-64D1-242F31BC7ECE}"/>
              </a:ext>
            </a:extLst>
          </p:cNvPr>
          <p:cNvGrpSpPr/>
          <p:nvPr/>
        </p:nvGrpSpPr>
        <p:grpSpPr>
          <a:xfrm>
            <a:off x="1059548" y="0"/>
            <a:ext cx="3858610" cy="2927504"/>
            <a:chOff x="1059548" y="0"/>
            <a:chExt cx="3858610" cy="29275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9BEE5E6-03CD-3879-9A06-65DC257F35D0}"/>
                    </a:ext>
                  </a:extLst>
                </p:cNvPr>
                <p:cNvSpPr txBox="1"/>
                <p:nvPr/>
              </p:nvSpPr>
              <p:spPr>
                <a:xfrm>
                  <a:off x="1059548" y="780441"/>
                  <a:ext cx="3858610" cy="21470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a14:m>
                  <a:r>
                    <a:rPr lang="en-GB" sz="6000" b="0" i="0" dirty="0">
                      <a:solidFill>
                        <a:srgbClr val="00B0F0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9BEE5E6-03CD-3879-9A06-65DC257F3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8" y="780441"/>
                  <a:ext cx="3858610" cy="21470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3B135A-568B-1D53-3A50-57F188403244}"/>
                </a:ext>
              </a:extLst>
            </p:cNvPr>
            <p:cNvSpPr txBox="1"/>
            <p:nvPr/>
          </p:nvSpPr>
          <p:spPr>
            <a:xfrm>
              <a:off x="1352550" y="0"/>
              <a:ext cx="322616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dirty="0"/>
                <a:t>(</a:t>
              </a:r>
              <a:r>
                <a:rPr lang="en-GB" sz="4800" dirty="0" err="1"/>
                <a:t>ket</a:t>
              </a:r>
              <a:r>
                <a:rPr lang="en-GB" sz="4800" dirty="0"/>
                <a:t>) spinor</a:t>
              </a:r>
              <a:endParaRPr lang="en-GB" sz="4800" b="0" i="1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8E87B-8E02-E019-4ABB-59B18A50346A}"/>
              </a:ext>
            </a:extLst>
          </p:cNvPr>
          <p:cNvGrpSpPr/>
          <p:nvPr/>
        </p:nvGrpSpPr>
        <p:grpSpPr>
          <a:xfrm>
            <a:off x="6272891" y="-1"/>
            <a:ext cx="5834741" cy="2390803"/>
            <a:chOff x="6272891" y="-1"/>
            <a:chExt cx="5834741" cy="2390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96DEC8-8401-CDDA-8178-D70E32E382E6}"/>
                    </a:ext>
                  </a:extLst>
                </p:cNvPr>
                <p:cNvSpPr txBox="1"/>
                <p:nvPr/>
              </p:nvSpPr>
              <p:spPr>
                <a:xfrm>
                  <a:off x="6272891" y="1215993"/>
                  <a:ext cx="5834741" cy="11748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</m:d>
                    </m:oMath>
                  </a14:m>
                  <a:r>
                    <a:rPr lang="en-GB" sz="6000" b="0" i="0" dirty="0">
                      <a:solidFill>
                        <a:srgbClr val="009644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6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GB" sz="60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p>
                                        <m:r>
                                          <a:rPr lang="en-GB" sz="6000" i="1" smtClean="0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GB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p>
                                        <m:r>
                                          <a:rPr lang="en-GB" sz="6000" b="0" i="1" smtClean="0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96DEC8-8401-CDDA-8178-D70E32E38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2891" y="1215993"/>
                  <a:ext cx="5834741" cy="117480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A84C20-D5FB-482B-160C-C826B3BF44DB}"/>
                </a:ext>
              </a:extLst>
            </p:cNvPr>
            <p:cNvSpPr txBox="1"/>
            <p:nvPr/>
          </p:nvSpPr>
          <p:spPr>
            <a:xfrm>
              <a:off x="7028087" y="-1"/>
              <a:ext cx="43243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dirty="0"/>
                <a:t>(bra) dual spinor </a:t>
              </a:r>
              <a:endParaRPr lang="en-GB" sz="4800" b="0" i="1" dirty="0"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9110632-C88B-1936-F15F-635637420A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3120" y="3864600"/>
              <a:ext cx="5267160" cy="2813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9110632-C88B-1936-F15F-635637420A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3760" y="3855240"/>
                <a:ext cx="5285880" cy="283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306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467">
        <p:fade/>
      </p:transition>
    </mc:Choice>
    <mc:Fallback xmlns="">
      <p:transition spd="med" advTm="384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1B0BBE-CDB3-02A3-8768-7FAA06FCD79B}"/>
                  </a:ext>
                </a:extLst>
              </p:cNvPr>
              <p:cNvSpPr txBox="1"/>
              <p:nvPr/>
            </p:nvSpPr>
            <p:spPr>
              <a:xfrm>
                <a:off x="4960620" y="1638732"/>
                <a:ext cx="7305605" cy="1618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1B0BBE-CDB3-02A3-8768-7FAA06FCD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620" y="1638732"/>
                <a:ext cx="7305605" cy="1618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B979C9-D241-B741-E1BF-2811549B22CD}"/>
              </a:ext>
            </a:extLst>
          </p:cNvPr>
          <p:cNvSpPr txBox="1"/>
          <p:nvPr/>
        </p:nvSpPr>
        <p:spPr>
          <a:xfrm>
            <a:off x="85795" y="231814"/>
            <a:ext cx="44958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b="0" u="sng" dirty="0">
                <a:solidFill>
                  <a:srgbClr val="FF0000"/>
                </a:solidFill>
              </a:rPr>
              <a:t>LEFT</a:t>
            </a:r>
            <a:r>
              <a:rPr lang="en-GB" sz="8000" b="0" dirty="0">
                <a:solidFill>
                  <a:srgbClr val="FF0000"/>
                </a:solidFill>
              </a:rPr>
              <a:t> ideal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8951F-6C9A-EA4A-C7CE-02859474F922}"/>
              </a:ext>
            </a:extLst>
          </p:cNvPr>
          <p:cNvSpPr txBox="1"/>
          <p:nvPr/>
        </p:nvSpPr>
        <p:spPr>
          <a:xfrm>
            <a:off x="85795" y="3590717"/>
            <a:ext cx="50184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b="0" u="sng" dirty="0">
                <a:solidFill>
                  <a:srgbClr val="FF0000"/>
                </a:solidFill>
              </a:rPr>
              <a:t>RIGHT</a:t>
            </a:r>
            <a:r>
              <a:rPr lang="en-GB" sz="8000" b="0" dirty="0">
                <a:solidFill>
                  <a:srgbClr val="FF0000"/>
                </a:solidFill>
              </a:rPr>
              <a:t> ideal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4FD58B-5536-4EBF-9B0C-823E393635E2}"/>
                  </a:ext>
                </a:extLst>
              </p:cNvPr>
              <p:cNvSpPr txBox="1"/>
              <p:nvPr/>
            </p:nvSpPr>
            <p:spPr>
              <a:xfrm>
                <a:off x="5456758" y="231815"/>
                <a:ext cx="317952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8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8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4FD58B-5536-4EBF-9B0C-823E39363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758" y="231815"/>
                <a:ext cx="3179524" cy="1323439"/>
              </a:xfrm>
              <a:prstGeom prst="rect">
                <a:avLst/>
              </a:prstGeom>
              <a:blipFill>
                <a:blip r:embed="rId4"/>
                <a:stretch>
                  <a:fillRect r="-32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A76821-4CAF-67A1-0164-CAD5332F83E0}"/>
              </a:ext>
            </a:extLst>
          </p:cNvPr>
          <p:cNvCxnSpPr>
            <a:cxnSpLocks/>
          </p:cNvCxnSpPr>
          <p:nvPr/>
        </p:nvCxnSpPr>
        <p:spPr>
          <a:xfrm>
            <a:off x="0" y="342376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D44389-3AAC-5C32-CEA6-545DCD20B36C}"/>
                  </a:ext>
                </a:extLst>
              </p:cNvPr>
              <p:cNvSpPr txBox="1"/>
              <p:nvPr/>
            </p:nvSpPr>
            <p:spPr>
              <a:xfrm>
                <a:off x="5037964" y="4982736"/>
                <a:ext cx="7305605" cy="1509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5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D44389-3AAC-5C32-CEA6-545DCD20B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64" y="4982736"/>
                <a:ext cx="7305605" cy="15098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306339-024E-9C7A-F8E6-573465F23BB2}"/>
                  </a:ext>
                </a:extLst>
              </p:cNvPr>
              <p:cNvSpPr txBox="1"/>
              <p:nvPr/>
            </p:nvSpPr>
            <p:spPr>
              <a:xfrm>
                <a:off x="5511242" y="3590717"/>
                <a:ext cx="317952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80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8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306339-024E-9C7A-F8E6-573465F23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242" y="3590717"/>
                <a:ext cx="3179524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5CA929-1F83-BA9A-4329-FB44A47F04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24280" y="324360"/>
              <a:ext cx="1351440" cy="3711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5CA929-1F83-BA9A-4329-FB44A47F04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920" y="315000"/>
                <a:ext cx="1370160" cy="3729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2802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73"/>
    </mc:Choice>
    <mc:Fallback xmlns="">
      <p:transition spd="slow" advTm="16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0E6F85-3058-3566-EEDF-2805609B8DA6}"/>
                  </a:ext>
                </a:extLst>
              </p:cNvPr>
              <p:cNvSpPr txBox="1"/>
              <p:nvPr/>
            </p:nvSpPr>
            <p:spPr>
              <a:xfrm>
                <a:off x="267538" y="1549062"/>
                <a:ext cx="6814492" cy="5100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9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9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9600" dirty="0">
                  <a:solidFill>
                    <a:srgbClr val="FF66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9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9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GB" sz="9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9600" dirty="0">
                  <a:solidFill>
                    <a:srgbClr val="FF66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9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9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96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0E6F85-3058-3566-EEDF-2805609B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8" y="1549062"/>
                <a:ext cx="6814492" cy="5100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1A395-A603-D08B-DB18-FF0C13A0108E}"/>
                  </a:ext>
                </a:extLst>
              </p:cNvPr>
              <p:cNvSpPr txBox="1"/>
              <p:nvPr/>
            </p:nvSpPr>
            <p:spPr>
              <a:xfrm>
                <a:off x="267538" y="0"/>
                <a:ext cx="451020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0" b="1" dirty="0"/>
                  <a:t>Reversal </a:t>
                </a:r>
                <a14:m>
                  <m:oMath xmlns:m="http://schemas.openxmlformats.org/officeDocument/2006/math">
                    <m:r>
                      <a:rPr lang="en-GB" sz="8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lang="en-GB" sz="8000" b="1" dirty="0"/>
                  <a:t> </a:t>
                </a:r>
                <a:endParaRPr lang="en-GB" sz="8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1A395-A603-D08B-DB18-FF0C13A01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8" y="0"/>
                <a:ext cx="4510202" cy="1323439"/>
              </a:xfrm>
              <a:prstGeom prst="rect">
                <a:avLst/>
              </a:prstGeom>
              <a:blipFill>
                <a:blip r:embed="rId4"/>
                <a:stretch>
                  <a:fillRect l="-11622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D8E1EE-2DBF-A04A-F5C9-C5FDC0856948}"/>
                  </a:ext>
                </a:extLst>
              </p:cNvPr>
              <p:cNvSpPr txBox="1"/>
              <p:nvPr/>
            </p:nvSpPr>
            <p:spPr>
              <a:xfrm>
                <a:off x="7082030" y="107193"/>
                <a:ext cx="4753749" cy="664361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FF66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FF6600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CA" sz="6000" dirty="0">
                    <a:solidFill>
                      <a:srgbClr val="FF6600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6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D8E1EE-2DBF-A04A-F5C9-C5FDC085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030" y="107193"/>
                <a:ext cx="4753749" cy="6643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C73B48-E198-AECD-9DEA-B7C6DFDF95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7720" y="4814280"/>
              <a:ext cx="1346760" cy="1794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C73B48-E198-AECD-9DEA-B7C6DFDF95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8360" y="4804920"/>
                <a:ext cx="1365480" cy="18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F0A520-1539-D0A7-1005-4D17E82E26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9800" y="1212480"/>
              <a:ext cx="10325880" cy="5294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F0A520-1539-D0A7-1005-4D17E82E26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440" y="1203120"/>
                <a:ext cx="10344600" cy="5313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42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6"/>
    </mc:Choice>
    <mc:Fallback xmlns="">
      <p:transition spd="slow" advTm="5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0E6F85-3058-3566-EEDF-2805609B8DA6}"/>
                  </a:ext>
                </a:extLst>
              </p:cNvPr>
              <p:cNvSpPr txBox="1"/>
              <p:nvPr/>
            </p:nvSpPr>
            <p:spPr>
              <a:xfrm>
                <a:off x="267538" y="1549062"/>
                <a:ext cx="6814492" cy="5100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9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9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9600" dirty="0">
                  <a:solidFill>
                    <a:srgbClr val="FF66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9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9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GB" sz="9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9600" dirty="0">
                  <a:solidFill>
                    <a:srgbClr val="FF66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9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9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96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0E6F85-3058-3566-EEDF-2805609B8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8" y="1549062"/>
                <a:ext cx="6814492" cy="5100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1A395-A603-D08B-DB18-FF0C13A0108E}"/>
                  </a:ext>
                </a:extLst>
              </p:cNvPr>
              <p:cNvSpPr txBox="1"/>
              <p:nvPr/>
            </p:nvSpPr>
            <p:spPr>
              <a:xfrm>
                <a:off x="267538" y="0"/>
                <a:ext cx="451020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0" b="1" dirty="0"/>
                  <a:t>Reversal </a:t>
                </a:r>
                <a14:m>
                  <m:oMath xmlns:m="http://schemas.openxmlformats.org/officeDocument/2006/math">
                    <m:r>
                      <a:rPr lang="en-GB" sz="8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lang="en-GB" sz="8000" b="1" dirty="0"/>
                  <a:t> </a:t>
                </a:r>
                <a:endParaRPr lang="en-GB" sz="8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31A395-A603-D08B-DB18-FF0C13A01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8" y="0"/>
                <a:ext cx="4510202" cy="1323439"/>
              </a:xfrm>
              <a:prstGeom prst="rect">
                <a:avLst/>
              </a:prstGeom>
              <a:blipFill>
                <a:blip r:embed="rId4"/>
                <a:stretch>
                  <a:fillRect l="-11622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D8E1EE-2DBF-A04A-F5C9-C5FDC0856948}"/>
                  </a:ext>
                </a:extLst>
              </p:cNvPr>
              <p:cNvSpPr txBox="1"/>
              <p:nvPr/>
            </p:nvSpPr>
            <p:spPr>
              <a:xfrm>
                <a:off x="7082030" y="107193"/>
                <a:ext cx="4753749" cy="664361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FF66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FF6600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CA" sz="6000" dirty="0">
                    <a:solidFill>
                      <a:srgbClr val="FF6600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6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D8E1EE-2DBF-A04A-F5C9-C5FDC085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030" y="107193"/>
                <a:ext cx="4753749" cy="6643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1F2E76-D8EA-4EB1-3BD5-F6223E2972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7320" y="964440"/>
              <a:ext cx="6139080" cy="5520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1F2E76-D8EA-4EB1-3BD5-F6223E2972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960" y="955080"/>
                <a:ext cx="6157800" cy="5539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2563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440">
        <p:fade/>
      </p:transition>
    </mc:Choice>
    <mc:Fallback xmlns="">
      <p:transition spd="med" advTm="23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4C1B65-3828-52F4-BC77-C2BF15CC3824}"/>
                  </a:ext>
                </a:extLst>
              </p:cNvPr>
              <p:cNvSpPr txBox="1"/>
              <p:nvPr/>
            </p:nvSpPr>
            <p:spPr>
              <a:xfrm>
                <a:off x="222456" y="1426821"/>
                <a:ext cx="92165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4C1B65-3828-52F4-BC77-C2BF15CC3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56" y="1426821"/>
                <a:ext cx="9216511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06B45-5A34-E37D-1DE2-15C90BCC9E18}"/>
                  </a:ext>
                </a:extLst>
              </p:cNvPr>
              <p:cNvSpPr txBox="1"/>
              <p:nvPr/>
            </p:nvSpPr>
            <p:spPr>
              <a:xfrm>
                <a:off x="267538" y="0"/>
                <a:ext cx="451020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0" b="1" dirty="0"/>
                  <a:t>Reversal </a:t>
                </a:r>
                <a14:m>
                  <m:oMath xmlns:m="http://schemas.openxmlformats.org/officeDocument/2006/math">
                    <m:r>
                      <a:rPr lang="en-GB" sz="8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lang="en-GB" sz="8000" b="1" dirty="0"/>
                  <a:t> </a:t>
                </a:r>
                <a:endParaRPr lang="en-GB" sz="8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06B45-5A34-E37D-1DE2-15C90BCC9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8" y="0"/>
                <a:ext cx="4510202" cy="1323439"/>
              </a:xfrm>
              <a:prstGeom prst="rect">
                <a:avLst/>
              </a:prstGeom>
              <a:blipFill>
                <a:blip r:embed="rId5"/>
                <a:stretch>
                  <a:fillRect l="-11622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804F5-CADC-8D11-70EB-AB2C3EEEFB43}"/>
                  </a:ext>
                </a:extLst>
              </p:cNvPr>
              <p:cNvSpPr txBox="1"/>
              <p:nvPr/>
            </p:nvSpPr>
            <p:spPr>
              <a:xfrm>
                <a:off x="267538" y="2742406"/>
                <a:ext cx="11531172" cy="3939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|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|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804F5-CADC-8D11-70EB-AB2C3EEEF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8" y="2742406"/>
                <a:ext cx="11531172" cy="3939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D22FAC3-B655-C32B-FC9D-9FD794BDE0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0200" y="2446920"/>
              <a:ext cx="11061360" cy="4164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D22FAC3-B655-C32B-FC9D-9FD794BDE0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840" y="2437560"/>
                <a:ext cx="11080080" cy="4183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7408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15">
        <p:fade/>
      </p:transition>
    </mc:Choice>
    <mc:Fallback xmlns="">
      <p:transition spd="med" advTm="237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4C1B65-3828-52F4-BC77-C2BF15CC3824}"/>
                  </a:ext>
                </a:extLst>
              </p:cNvPr>
              <p:cNvSpPr txBox="1"/>
              <p:nvPr/>
            </p:nvSpPr>
            <p:spPr>
              <a:xfrm>
                <a:off x="222456" y="1426821"/>
                <a:ext cx="7063247" cy="525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𝐼𝑑</m:t>
                      </m:r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72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𝑑𝐼</m:t>
                              </m:r>
                            </m:e>
                          </m:d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72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72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7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  <m:sup>
                          <m:r>
                            <a:rPr lang="en-GB" sz="7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 −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𝑑𝐼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4C1B65-3828-52F4-BC77-C2BF15CC3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56" y="1426821"/>
                <a:ext cx="7063247" cy="52597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06B45-5A34-E37D-1DE2-15C90BCC9E18}"/>
                  </a:ext>
                </a:extLst>
              </p:cNvPr>
              <p:cNvSpPr txBox="1"/>
              <p:nvPr/>
            </p:nvSpPr>
            <p:spPr>
              <a:xfrm>
                <a:off x="267538" y="0"/>
                <a:ext cx="451020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0" b="1" dirty="0"/>
                  <a:t>Reversal </a:t>
                </a:r>
                <a14:m>
                  <m:oMath xmlns:m="http://schemas.openxmlformats.org/officeDocument/2006/math">
                    <m:r>
                      <a:rPr lang="en-GB" sz="8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lang="en-GB" sz="8000" b="1" dirty="0"/>
                  <a:t> </a:t>
                </a:r>
                <a:endParaRPr lang="en-GB" sz="8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106B45-5A34-E37D-1DE2-15C90BCC9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8" y="0"/>
                <a:ext cx="4510202" cy="1323439"/>
              </a:xfrm>
              <a:prstGeom prst="rect">
                <a:avLst/>
              </a:prstGeom>
              <a:blipFill>
                <a:blip r:embed="rId4"/>
                <a:stretch>
                  <a:fillRect l="-11622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3D5480-A7F1-9338-98A4-D4BB3022756A}"/>
                  </a:ext>
                </a:extLst>
              </p:cNvPr>
              <p:cNvSpPr txBox="1"/>
              <p:nvPr/>
            </p:nvSpPr>
            <p:spPr>
              <a:xfrm>
                <a:off x="7200210" y="313012"/>
                <a:ext cx="4753749" cy="599600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FF66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FF6600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FF66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6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3D5480-A7F1-9338-98A4-D4BB30227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210" y="313012"/>
                <a:ext cx="4753749" cy="599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9E67B69-B591-2CC5-69C9-DB2B56D267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7200" y="2548080"/>
              <a:ext cx="7414200" cy="4001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9E67B69-B591-2CC5-69C9-DB2B56D267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7840" y="2538720"/>
                <a:ext cx="7432920" cy="4020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287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62"/>
    </mc:Choice>
    <mc:Fallback xmlns="">
      <p:transition spd="slow" advTm="27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/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/>
                  <a:t>Clifford Algebra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8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blipFill>
                <a:blip r:embed="rId3"/>
                <a:stretch>
                  <a:fillRect l="-5029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/>
              <p:nvPr/>
            </p:nvSpPr>
            <p:spPr>
              <a:xfrm>
                <a:off x="425533" y="1281236"/>
                <a:ext cx="10623467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5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5400" dirty="0">
                    <a:solidFill>
                      <a:srgbClr val="0070C0"/>
                    </a:solidFill>
                  </a:rPr>
                  <a:t> basis vectors </a:t>
                </a:r>
                <a:r>
                  <a:rPr lang="en-GB" sz="5400" dirty="0"/>
                  <a:t>that square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5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5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5400" dirty="0">
                    <a:solidFill>
                      <a:srgbClr val="FF0000"/>
                    </a:solidFill>
                  </a:rPr>
                  <a:t> basis vectors </a:t>
                </a:r>
                <a:r>
                  <a:rPr lang="en-GB" sz="5400" dirty="0"/>
                  <a:t>that square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5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/>
                  <a:t>Orthogonal vectors </a:t>
                </a:r>
                <a:r>
                  <a:rPr lang="en-GB" sz="5400" u="sng" dirty="0"/>
                  <a:t>anti-commute</a:t>
                </a:r>
                <a:r>
                  <a:rPr lang="en-GB" sz="5400" dirty="0"/>
                  <a:t> with each other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33" y="1281236"/>
                <a:ext cx="10623467" cy="4247317"/>
              </a:xfrm>
              <a:prstGeom prst="rect">
                <a:avLst/>
              </a:prstGeom>
              <a:blipFill>
                <a:blip r:embed="rId4"/>
                <a:stretch>
                  <a:fillRect l="-2811" t="-38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35D8D3-78A5-B1C9-2B69-71CC8539F208}"/>
                  </a:ext>
                </a:extLst>
              </p:cNvPr>
              <p:cNvSpPr txBox="1"/>
              <p:nvPr/>
            </p:nvSpPr>
            <p:spPr>
              <a:xfrm>
                <a:off x="1363376" y="4881004"/>
                <a:ext cx="8466423" cy="12950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𝑏𝑎</m:t>
                    </m:r>
                  </m:oMath>
                </a14:m>
                <a:r>
                  <a:rPr lang="en-GB" sz="6600" i="1" dirty="0">
                    <a:latin typeface="Cambria Math" panose="02040503050406030204" pitchFamily="18" charset="0"/>
                  </a:rPr>
                  <a:t>   </a:t>
                </a:r>
                <a:r>
                  <a:rPr lang="en-GB" sz="6600" dirty="0"/>
                  <a:t>for</a:t>
                </a:r>
                <a:r>
                  <a:rPr lang="en-GB" sz="66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sz="6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35D8D3-78A5-B1C9-2B69-71CC8539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76" y="4881004"/>
                <a:ext cx="8466423" cy="1295098"/>
              </a:xfrm>
              <a:prstGeom prst="rect">
                <a:avLst/>
              </a:prstGeom>
              <a:blipFill>
                <a:blip r:embed="rId5"/>
                <a:stretch>
                  <a:fillRect t="-1376" b="-325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B0C6EBA-D38D-2751-B6EA-C3DDA1F463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61920" y="4998240"/>
              <a:ext cx="2918880" cy="1561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B0C6EBA-D38D-2751-B6EA-C3DDA1F463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2560" y="4988880"/>
                <a:ext cx="2937600" cy="1580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066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60"/>
    </mc:Choice>
    <mc:Fallback xmlns="">
      <p:transition spd="slow" advTm="29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00402-95D9-47A9-8C68-320514704BD7}"/>
              </a:ext>
            </a:extLst>
          </p:cNvPr>
          <p:cNvSpPr txBox="1"/>
          <p:nvPr/>
        </p:nvSpPr>
        <p:spPr>
          <a:xfrm>
            <a:off x="267537" y="0"/>
            <a:ext cx="61627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b="1" dirty="0"/>
              <a:t>Inner Product</a:t>
            </a:r>
            <a:endParaRPr lang="en-GB" sz="8000" b="1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0D8FA4-C28B-5C53-B63D-083A16FBB26C}"/>
                  </a:ext>
                </a:extLst>
              </p:cNvPr>
              <p:cNvSpPr txBox="1"/>
              <p:nvPr/>
            </p:nvSpPr>
            <p:spPr>
              <a:xfrm>
                <a:off x="427907" y="2664161"/>
                <a:ext cx="11336186" cy="1736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GB" sz="4800" i="1" smtClean="0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p>
                                        <m:r>
                                          <a:rPr lang="en-GB" sz="48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GB" sz="48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p>
                                        <m:r>
                                          <a:rPr lang="en-GB" sz="4800" b="0" i="1" smtClean="0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GB" sz="48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p>
                                        <m:r>
                                          <a:rPr lang="en-GB" sz="48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GB" sz="48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p>
                                        <m:r>
                                          <a:rPr lang="en-GB" sz="4800" i="1">
                                            <a:solidFill>
                                              <a:srgbClr val="00964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0D8FA4-C28B-5C53-B63D-083A16FB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7" y="2664161"/>
                <a:ext cx="11336186" cy="17361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02FF7B-B02B-9EC9-ACC0-CCEB6F45CD87}"/>
                  </a:ext>
                </a:extLst>
              </p:cNvPr>
              <p:cNvSpPr txBox="1"/>
              <p:nvPr/>
            </p:nvSpPr>
            <p:spPr>
              <a:xfrm>
                <a:off x="514869" y="1323439"/>
                <a:ext cx="5668093" cy="1134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 smtClean="0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66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02FF7B-B02B-9EC9-ACC0-CCEB6F45C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69" y="1323439"/>
                <a:ext cx="5668093" cy="1134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73E202-7FB9-8DE1-C8B1-BEFFB963FA79}"/>
                  </a:ext>
                </a:extLst>
              </p:cNvPr>
              <p:cNvSpPr txBox="1"/>
              <p:nvPr/>
            </p:nvSpPr>
            <p:spPr>
              <a:xfrm>
                <a:off x="3260424" y="4807018"/>
                <a:ext cx="8583562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73E202-7FB9-8DE1-C8B1-BEFFB963F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424" y="4807018"/>
                <a:ext cx="8583562" cy="1631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EC14616-6F79-4894-F1E1-65FB12C7EFAE}"/>
              </a:ext>
            </a:extLst>
          </p:cNvPr>
          <p:cNvSpPr/>
          <p:nvPr/>
        </p:nvSpPr>
        <p:spPr>
          <a:xfrm>
            <a:off x="3348915" y="1323439"/>
            <a:ext cx="3361033" cy="1134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7DC771-9301-634F-BC04-4961E04E28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3040" y="2768760"/>
              <a:ext cx="8502840" cy="3778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7DC771-9301-634F-BC04-4961E04E28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3680" y="2759400"/>
                <a:ext cx="8521560" cy="3797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365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9"/>
    </mc:Choice>
    <mc:Fallback xmlns="">
      <p:transition spd="slow" advTm="23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95CCA-F17D-4BAB-0412-FFCEE2A2941B}"/>
                  </a:ext>
                </a:extLst>
              </p:cNvPr>
              <p:cNvSpPr txBox="1"/>
              <p:nvPr/>
            </p:nvSpPr>
            <p:spPr>
              <a:xfrm>
                <a:off x="90555" y="88491"/>
                <a:ext cx="9790863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8000" dirty="0"/>
                  <a:t>Grade Projection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GB" sz="8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b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95CCA-F17D-4BAB-0412-FFCEE2A2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5" y="88491"/>
                <a:ext cx="9790863" cy="1323439"/>
              </a:xfrm>
              <a:prstGeom prst="rect">
                <a:avLst/>
              </a:prstGeom>
              <a:blipFill>
                <a:blip r:embed="rId3"/>
                <a:stretch>
                  <a:fillRect l="-5355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6374C7-0F23-AD54-EEF5-9A3EF4AE2544}"/>
                  </a:ext>
                </a:extLst>
              </p:cNvPr>
              <p:cNvSpPr txBox="1"/>
              <p:nvPr/>
            </p:nvSpPr>
            <p:spPr>
              <a:xfrm>
                <a:off x="0" y="1592824"/>
                <a:ext cx="12192000" cy="656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GB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GB" sz="3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3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3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3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6374C7-0F23-AD54-EEF5-9A3EF4AE2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2824"/>
                <a:ext cx="12192000" cy="656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1D85D3-1518-A4F9-4DD5-9BFC35FCE6B6}"/>
                  </a:ext>
                </a:extLst>
              </p:cNvPr>
              <p:cNvSpPr txBox="1"/>
              <p:nvPr/>
            </p:nvSpPr>
            <p:spPr>
              <a:xfrm>
                <a:off x="415021" y="2552488"/>
                <a:ext cx="9790863" cy="4228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5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5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5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5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1D85D3-1518-A4F9-4DD5-9BFC35FCE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21" y="2552488"/>
                <a:ext cx="9790863" cy="4228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49E589-73C1-7E5A-902A-48118076C4D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5720" y="2125080"/>
              <a:ext cx="11079720" cy="449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49E589-73C1-7E5A-902A-48118076C4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6360" y="2115720"/>
                <a:ext cx="11098440" cy="4512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797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18"/>
    </mc:Choice>
    <mc:Fallback xmlns="">
      <p:transition spd="slow" advTm="41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00402-95D9-47A9-8C68-320514704BD7}"/>
              </a:ext>
            </a:extLst>
          </p:cNvPr>
          <p:cNvSpPr txBox="1"/>
          <p:nvPr/>
        </p:nvSpPr>
        <p:spPr>
          <a:xfrm>
            <a:off x="267537" y="0"/>
            <a:ext cx="61627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b="1" dirty="0"/>
              <a:t>Inner Product</a:t>
            </a:r>
            <a:endParaRPr lang="en-GB" sz="8000" b="1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02FF7B-B02B-9EC9-ACC0-CCEB6F45CD87}"/>
                  </a:ext>
                </a:extLst>
              </p:cNvPr>
              <p:cNvSpPr txBox="1"/>
              <p:nvPr/>
            </p:nvSpPr>
            <p:spPr>
              <a:xfrm>
                <a:off x="133768" y="1323439"/>
                <a:ext cx="11924463" cy="541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 smtClean="0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66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GB" sz="6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p>
                        <m:r>
                          <a:rPr lang="en-GB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6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GB" sz="66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GB" sz="66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GB" sz="66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GB" sz="66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66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009644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  <m:sub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6000" b="0" i="1" dirty="0">
                    <a:solidFill>
                      <a:srgbClr val="009644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6000" b="0" i="1" dirty="0">
                    <a:solidFill>
                      <a:srgbClr val="009644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02FF7B-B02B-9EC9-ACC0-CCEB6F45C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8" y="1323439"/>
                <a:ext cx="11924463" cy="5413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01DCD5-6ACD-7A14-86E5-FD60484A35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08160" y="2476440"/>
              <a:ext cx="7076880" cy="4260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01DCD5-6ACD-7A14-86E5-FD60484A35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8800" y="2467080"/>
                <a:ext cx="7095600" cy="4279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8672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98"/>
    </mc:Choice>
    <mc:Fallback xmlns="">
      <p:transition spd="slow" advTm="38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00402-95D9-47A9-8C68-320514704BD7}"/>
              </a:ext>
            </a:extLst>
          </p:cNvPr>
          <p:cNvSpPr txBox="1"/>
          <p:nvPr/>
        </p:nvSpPr>
        <p:spPr>
          <a:xfrm>
            <a:off x="267537" y="0"/>
            <a:ext cx="61627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0" b="1" dirty="0"/>
              <a:t>Inner Product</a:t>
            </a:r>
            <a:endParaRPr lang="en-GB" sz="8000" b="1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02FF7B-B02B-9EC9-ACC0-CCEB6F45CD87}"/>
                  </a:ext>
                </a:extLst>
              </p:cNvPr>
              <p:cNvSpPr txBox="1"/>
              <p:nvPr/>
            </p:nvSpPr>
            <p:spPr>
              <a:xfrm>
                <a:off x="933450" y="3429000"/>
                <a:ext cx="11124781" cy="3086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a:rPr lang="en-GB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b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8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8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GB" sz="8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8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GB" sz="8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GB" sz="8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GB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GB" sz="8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GB" sz="8000" i="1">
                                    <a:solidFill>
                                      <a:srgbClr val="00964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sSup>
                          <m:sSupPr>
                            <m:ctrlPr>
                              <a:rPr lang="en-GB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8000" b="0" i="1" dirty="0">
                    <a:solidFill>
                      <a:srgbClr val="009644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02FF7B-B02B-9EC9-ACC0-CCEB6F45C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0" y="3429000"/>
                <a:ext cx="11124781" cy="3086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CA6635D-7589-C7C7-8DE2-26FB4C87631D}"/>
              </a:ext>
            </a:extLst>
          </p:cNvPr>
          <p:cNvGrpSpPr/>
          <p:nvPr/>
        </p:nvGrpSpPr>
        <p:grpSpPr>
          <a:xfrm>
            <a:off x="6487446" y="1370317"/>
            <a:ext cx="5704554" cy="2325383"/>
            <a:chOff x="6487446" y="1370317"/>
            <a:chExt cx="5704554" cy="23253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D1078C-5EFA-EEE2-89A1-78F6F256C12B}"/>
                </a:ext>
              </a:extLst>
            </p:cNvPr>
            <p:cNvGrpSpPr/>
            <p:nvPr/>
          </p:nvGrpSpPr>
          <p:grpSpPr>
            <a:xfrm>
              <a:off x="6487446" y="1370317"/>
              <a:ext cx="5704554" cy="1925333"/>
              <a:chOff x="6487446" y="1370317"/>
              <a:chExt cx="5704554" cy="192533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B8FCBA-DE15-73BA-904A-9D381A64C7A8}"/>
                  </a:ext>
                </a:extLst>
              </p:cNvPr>
              <p:cNvSpPr/>
              <p:nvPr/>
            </p:nvSpPr>
            <p:spPr>
              <a:xfrm>
                <a:off x="6487446" y="1370317"/>
                <a:ext cx="5627935" cy="1925333"/>
              </a:xfrm>
              <a:prstGeom prst="rect">
                <a:avLst/>
              </a:prstGeom>
              <a:solidFill>
                <a:srgbClr val="EFF5F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304496-A949-DEFA-210F-478FC33784E7}"/>
                  </a:ext>
                </a:extLst>
              </p:cNvPr>
              <p:cNvSpPr txBox="1"/>
              <p:nvPr/>
            </p:nvSpPr>
            <p:spPr>
              <a:xfrm>
                <a:off x="8619408" y="1593923"/>
                <a:ext cx="35725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0" dirty="0">
                    <a:solidFill>
                      <a:srgbClr val="0070C0"/>
                    </a:solidFill>
                  </a:rPr>
                  <a:t>from minimal </a:t>
                </a:r>
                <a:r>
                  <a:rPr lang="en-GB" sz="4800" b="0" u="sng" dirty="0">
                    <a:solidFill>
                      <a:srgbClr val="0070C0"/>
                    </a:solidFill>
                  </a:rPr>
                  <a:t>LEFT</a:t>
                </a:r>
                <a:r>
                  <a:rPr lang="en-GB" sz="4800" b="0" dirty="0">
                    <a:solidFill>
                      <a:srgbClr val="0070C0"/>
                    </a:solidFill>
                  </a:rPr>
                  <a:t> ideal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E1F237E-989C-8925-4897-313F4340E400}"/>
                      </a:ext>
                    </a:extLst>
                  </p:cNvPr>
                  <p:cNvSpPr txBox="1"/>
                  <p:nvPr/>
                </p:nvSpPr>
                <p:spPr>
                  <a:xfrm>
                    <a:off x="6515099" y="1427467"/>
                    <a:ext cx="2152653" cy="17361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GB" sz="48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E1F237E-989C-8925-4897-313F4340E4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5099" y="1427467"/>
                    <a:ext cx="2152653" cy="173611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E0203E-D184-BF1B-E796-C466C49CEA66}"/>
                </a:ext>
              </a:extLst>
            </p:cNvPr>
            <p:cNvCxnSpPr/>
            <p:nvPr/>
          </p:nvCxnSpPr>
          <p:spPr>
            <a:xfrm flipH="1">
              <a:off x="6705600" y="3163583"/>
              <a:ext cx="543117" cy="532117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3170D2-5910-B57A-91A1-DF7E38548781}"/>
              </a:ext>
            </a:extLst>
          </p:cNvPr>
          <p:cNvGrpSpPr/>
          <p:nvPr/>
        </p:nvGrpSpPr>
        <p:grpSpPr>
          <a:xfrm>
            <a:off x="-57985" y="1370317"/>
            <a:ext cx="6285700" cy="2325383"/>
            <a:chOff x="-57985" y="1370317"/>
            <a:chExt cx="6285700" cy="23253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DE3ADF-D9B1-2E7B-7D5A-94FD8398FE11}"/>
                </a:ext>
              </a:extLst>
            </p:cNvPr>
            <p:cNvGrpSpPr/>
            <p:nvPr/>
          </p:nvGrpSpPr>
          <p:grpSpPr>
            <a:xfrm>
              <a:off x="-57985" y="1370317"/>
              <a:ext cx="6285700" cy="1925333"/>
              <a:chOff x="-57985" y="1370317"/>
              <a:chExt cx="6285700" cy="192533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818EF8-0641-DDD8-BBBC-6AFEFA1F663D}"/>
                  </a:ext>
                </a:extLst>
              </p:cNvPr>
              <p:cNvSpPr/>
              <p:nvPr/>
            </p:nvSpPr>
            <p:spPr>
              <a:xfrm>
                <a:off x="38519" y="1370317"/>
                <a:ext cx="6151096" cy="1925333"/>
              </a:xfrm>
              <a:prstGeom prst="rect">
                <a:avLst/>
              </a:prstGeom>
              <a:solidFill>
                <a:srgbClr val="E8F3E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B3FD6C-AFE9-4858-82DC-BC661E47D731}"/>
                  </a:ext>
                </a:extLst>
              </p:cNvPr>
              <p:cNvSpPr txBox="1"/>
              <p:nvPr/>
            </p:nvSpPr>
            <p:spPr>
              <a:xfrm>
                <a:off x="-57985" y="1510303"/>
                <a:ext cx="35822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0" dirty="0">
                    <a:solidFill>
                      <a:schemeClr val="accent6">
                        <a:lumMod val="50000"/>
                      </a:schemeClr>
                    </a:solidFill>
                  </a:rPr>
                  <a:t>from minimal </a:t>
                </a:r>
                <a:r>
                  <a:rPr lang="en-GB" sz="4800" b="0" u="sng" dirty="0">
                    <a:solidFill>
                      <a:schemeClr val="accent6">
                        <a:lumMod val="50000"/>
                      </a:schemeClr>
                    </a:solidFill>
                  </a:rPr>
                  <a:t>RIGHT</a:t>
                </a:r>
                <a:r>
                  <a:rPr lang="en-GB" sz="4800" b="0" dirty="0">
                    <a:solidFill>
                      <a:schemeClr val="accent6">
                        <a:lumMod val="50000"/>
                      </a:schemeClr>
                    </a:solidFill>
                  </a:rPr>
                  <a:t> ideal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FF24DDB-355F-8F18-A851-B38EC9A5A7A3}"/>
                      </a:ext>
                    </a:extLst>
                  </p:cNvPr>
                  <p:cNvSpPr txBox="1"/>
                  <p:nvPr/>
                </p:nvSpPr>
                <p:spPr>
                  <a:xfrm>
                    <a:off x="3351165" y="1541112"/>
                    <a:ext cx="2876550" cy="15080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48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 smtClean="0">
                                                <a:solidFill>
                                                  <a:srgbClr val="00964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964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i="1">
                                                <a:solidFill>
                                                  <a:srgbClr val="00964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48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n-GB" sz="4800" i="1">
                                                <a:solidFill>
                                                  <a:srgbClr val="00964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00964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𝜁</m:t>
                                            </m:r>
                                          </m:e>
                                          <m:sup>
                                            <m:r>
                                              <a:rPr lang="en-GB" sz="4800" b="0" i="1" smtClean="0">
                                                <a:solidFill>
                                                  <a:srgbClr val="00964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GB" sz="48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FF24DDB-355F-8F18-A851-B38EC9A5A7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1165" y="1541112"/>
                    <a:ext cx="2876550" cy="15080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EBFE364-B4D0-01F7-CC0C-0157BFE1007F}"/>
                </a:ext>
              </a:extLst>
            </p:cNvPr>
            <p:cNvCxnSpPr>
              <a:cxnSpLocks/>
            </p:cNvCxnSpPr>
            <p:nvPr/>
          </p:nvCxnSpPr>
          <p:spPr>
            <a:xfrm>
              <a:off x="5361654" y="3143250"/>
              <a:ext cx="342901" cy="552450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7056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198">
        <p:fade/>
      </p:transition>
    </mc:Choice>
    <mc:Fallback xmlns="">
      <p:transition spd="med" advTm="38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A49899-3A2E-9CBE-40B3-E2CA7C0DFB86}"/>
                  </a:ext>
                </a:extLst>
              </p:cNvPr>
              <p:cNvSpPr txBox="1"/>
              <p:nvPr/>
            </p:nvSpPr>
            <p:spPr>
              <a:xfrm>
                <a:off x="438151" y="656689"/>
                <a:ext cx="7181850" cy="1638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009644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a:rPr lang="en-GB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b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GB" sz="8000" b="0" i="1" dirty="0">
                  <a:solidFill>
                    <a:srgbClr val="00964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A49899-3A2E-9CBE-40B3-E2CA7C0DF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1" y="656689"/>
                <a:ext cx="7181850" cy="1638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F6AF69-E757-AA78-A21B-9CBC4493438F}"/>
                  </a:ext>
                </a:extLst>
              </p:cNvPr>
              <p:cNvSpPr txBox="1"/>
              <p:nvPr/>
            </p:nvSpPr>
            <p:spPr>
              <a:xfrm>
                <a:off x="1181101" y="3971389"/>
                <a:ext cx="5695949" cy="1907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5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GB" sz="11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1500" i="1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1500" i="1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GB" sz="1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1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15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sz="11500" b="0" i="1" dirty="0">
                  <a:solidFill>
                    <a:srgbClr val="00964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F6AF69-E757-AA78-A21B-9CBC44934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1" y="3971389"/>
                <a:ext cx="5695949" cy="1907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BCB7462-FD5C-C2C8-C678-977473BC615F}"/>
              </a:ext>
            </a:extLst>
          </p:cNvPr>
          <p:cNvGrpSpPr/>
          <p:nvPr/>
        </p:nvGrpSpPr>
        <p:grpSpPr>
          <a:xfrm>
            <a:off x="8039100" y="104273"/>
            <a:ext cx="2609849" cy="1838827"/>
            <a:chOff x="8382000" y="256673"/>
            <a:chExt cx="2609849" cy="18388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E4C3BA-C116-18CD-7021-11ACAFE82040}"/>
                </a:ext>
              </a:extLst>
            </p:cNvPr>
            <p:cNvSpPr txBox="1"/>
            <p:nvPr/>
          </p:nvSpPr>
          <p:spPr>
            <a:xfrm>
              <a:off x="8382000" y="256673"/>
              <a:ext cx="260984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0" b="0" dirty="0">
                  <a:solidFill>
                    <a:srgbClr val="FF0000"/>
                  </a:solidFill>
                </a:rPr>
                <a:t>scalar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87AC188F-D42F-37D9-1EC4-41DBD7C077EC}"/>
                </a:ext>
              </a:extLst>
            </p:cNvPr>
            <p:cNvSpPr/>
            <p:nvPr/>
          </p:nvSpPr>
          <p:spPr>
            <a:xfrm>
              <a:off x="8382001" y="1475856"/>
              <a:ext cx="2457449" cy="619644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83AA5D-6E09-5292-6AA8-97BBA808024C}"/>
              </a:ext>
            </a:extLst>
          </p:cNvPr>
          <p:cNvGrpSpPr/>
          <p:nvPr/>
        </p:nvGrpSpPr>
        <p:grpSpPr>
          <a:xfrm>
            <a:off x="7905748" y="3695717"/>
            <a:ext cx="2876552" cy="1838827"/>
            <a:chOff x="8248649" y="256673"/>
            <a:chExt cx="2876552" cy="18388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436A0A-F8FD-57CC-4EE6-B1A2082166A2}"/>
                </a:ext>
              </a:extLst>
            </p:cNvPr>
            <p:cNvSpPr txBox="1"/>
            <p:nvPr/>
          </p:nvSpPr>
          <p:spPr>
            <a:xfrm>
              <a:off x="8248649" y="256673"/>
              <a:ext cx="28765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0" b="0" dirty="0">
                  <a:solidFill>
                    <a:srgbClr val="FF0000"/>
                  </a:solidFill>
                </a:rPr>
                <a:t>vector</a:t>
              </a:r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C960DAC3-DBFC-C06E-5FDF-7BA542537ACE}"/>
                </a:ext>
              </a:extLst>
            </p:cNvPr>
            <p:cNvSpPr/>
            <p:nvPr/>
          </p:nvSpPr>
          <p:spPr>
            <a:xfrm>
              <a:off x="8248649" y="1475856"/>
              <a:ext cx="2743201" cy="619644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D7220B1-C57F-BFA4-72A3-9E0BF1B944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2200" y="5763960"/>
              <a:ext cx="5468400" cy="400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D7220B1-C57F-BFA4-72A3-9E0BF1B94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2840" y="5754600"/>
                <a:ext cx="5487120" cy="41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744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1"/>
    </mc:Choice>
    <mc:Fallback xmlns="">
      <p:transition spd="slow" advTm="9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1F2848D-A223-B83F-10CF-1D4DE860E9F6}"/>
              </a:ext>
            </a:extLst>
          </p:cNvPr>
          <p:cNvGrpSpPr/>
          <p:nvPr/>
        </p:nvGrpSpPr>
        <p:grpSpPr>
          <a:xfrm>
            <a:off x="685268" y="-133350"/>
            <a:ext cx="10587782" cy="2363051"/>
            <a:chOff x="685268" y="-133350"/>
            <a:chExt cx="10587782" cy="236305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C44041-432A-816C-DE69-18C0205F5D67}"/>
                </a:ext>
              </a:extLst>
            </p:cNvPr>
            <p:cNvGrpSpPr/>
            <p:nvPr/>
          </p:nvGrpSpPr>
          <p:grpSpPr>
            <a:xfrm>
              <a:off x="685268" y="417282"/>
              <a:ext cx="10587782" cy="1812419"/>
              <a:chOff x="6158020" y="1079767"/>
              <a:chExt cx="6500777" cy="1812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680352C-9929-4719-FE54-4B3506C3DE64}"/>
                      </a:ext>
                    </a:extLst>
                  </p:cNvPr>
                  <p:cNvSpPr txBox="1"/>
                  <p:nvPr/>
                </p:nvSpPr>
                <p:spPr>
                  <a:xfrm>
                    <a:off x="6158020" y="1079767"/>
                    <a:ext cx="6500777" cy="18124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GB" sz="5400" b="0" i="0" dirty="0">
                        <a:solidFill>
                          <a:schemeClr val="bg1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𝑖𝑦</m:t>
                                  </m:r>
                                </m:e>
                                <m:e>
                                  <m:r>
                                    <a:rPr lang="en-GB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GB" sz="5400" b="0" i="0" dirty="0">
                        <a:solidFill>
                          <a:srgbClr val="0070C0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a14:m>
                    <a:endParaRPr lang="en-CA" sz="5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680352C-9929-4719-FE54-4B3506C3DE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020" y="1079767"/>
                    <a:ext cx="6500777" cy="181241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3F45B68-14C6-F843-C0DD-8CE1F522FB45}"/>
                  </a:ext>
                </a:extLst>
              </p:cNvPr>
              <p:cNvGrpSpPr/>
              <p:nvPr/>
            </p:nvGrpSpPr>
            <p:grpSpPr>
              <a:xfrm>
                <a:off x="6214028" y="1321307"/>
                <a:ext cx="1331198" cy="1495666"/>
                <a:chOff x="6214028" y="1321307"/>
                <a:chExt cx="1331198" cy="149566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94A0ED4-FFD4-12E0-1248-205F31C7C7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0745" y="1321307"/>
                      <a:ext cx="1117765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𝑆𝑈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CA" sz="4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94A0ED4-FFD4-12E0-1248-205F31C7C7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0745" y="1321307"/>
                      <a:ext cx="1117765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2DBA2640-6D50-F0BC-024C-84C2F726F4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14028" y="1985976"/>
                      <a:ext cx="1331198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2DBA2640-6D50-F0BC-024C-84C2F726F4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14028" y="1985976"/>
                      <a:ext cx="1331198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F368975-5D26-B4F7-739D-ECD6A7B2E915}"/>
                  </a:ext>
                </a:extLst>
              </p:cNvPr>
              <p:cNvGrpSpPr/>
              <p:nvPr/>
            </p:nvGrpSpPr>
            <p:grpSpPr>
              <a:xfrm>
                <a:off x="10854064" y="1315328"/>
                <a:ext cx="1117765" cy="1501644"/>
                <a:chOff x="6580193" y="1315328"/>
                <a:chExt cx="1117765" cy="150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BDC1C09F-953F-AE2D-EEEF-189AE2A49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80193" y="1315328"/>
                      <a:ext cx="1117765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𝑆𝑈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CA" sz="4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BDC1C09F-953F-AE2D-EEEF-189AE2A49A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80193" y="1315328"/>
                      <a:ext cx="1117765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4F559AAE-9C2D-B1B9-CADD-6374B68AAA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4564" y="1985975"/>
                      <a:ext cx="1019443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4F559AAE-9C2D-B1B9-CADD-6374B68AA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4564" y="1985975"/>
                      <a:ext cx="1019443" cy="83099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A4CFD7-E7C4-DC7D-D5A2-AD9A72588E21}"/>
                </a:ext>
              </a:extLst>
            </p:cNvPr>
            <p:cNvSpPr txBox="1"/>
            <p:nvPr/>
          </p:nvSpPr>
          <p:spPr>
            <a:xfrm>
              <a:off x="3775068" y="-133350"/>
              <a:ext cx="355435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5400" dirty="0">
                  <a:solidFill>
                    <a:schemeClr val="tx1"/>
                  </a:solidFill>
                </a:rPr>
                <a:t>Pauli Vector</a:t>
              </a:r>
              <a:endParaRPr lang="en-CA" sz="5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0B67DD-BFEA-D78B-FC90-56EB0800E5A1}"/>
              </a:ext>
            </a:extLst>
          </p:cNvPr>
          <p:cNvGrpSpPr/>
          <p:nvPr/>
        </p:nvGrpSpPr>
        <p:grpSpPr>
          <a:xfrm>
            <a:off x="685268" y="2747838"/>
            <a:ext cx="11143874" cy="1941557"/>
            <a:chOff x="6158020" y="1079767"/>
            <a:chExt cx="6842211" cy="1941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F7A83F-3BD9-9AB3-3B8E-132B0769EAE7}"/>
                    </a:ext>
                  </a:extLst>
                </p:cNvPr>
                <p:cNvSpPr txBox="1"/>
                <p:nvPr/>
              </p:nvSpPr>
              <p:spPr>
                <a:xfrm>
                  <a:off x="6158020" y="1079767"/>
                  <a:ext cx="6842211" cy="19415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5400" b="0" i="0" dirty="0">
                      <a:solidFill>
                        <a:schemeClr val="bg1"/>
                      </a:solidFill>
                      <a:latin typeface="+mj-lt"/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5400" b="0" i="0" dirty="0">
                      <a:solidFill>
                        <a:srgbClr val="0070C0"/>
                      </a:solidFill>
                      <a:latin typeface="+mj-lt"/>
                    </a:rPr>
                    <a:t>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6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F7A83F-3BD9-9AB3-3B8E-132B0769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020" y="1079767"/>
                  <a:ext cx="6842211" cy="194155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92F116-AB79-CB87-3B73-B0C51A1924F3}"/>
                </a:ext>
              </a:extLst>
            </p:cNvPr>
            <p:cNvGrpSpPr/>
            <p:nvPr/>
          </p:nvGrpSpPr>
          <p:grpSpPr>
            <a:xfrm>
              <a:off x="6236107" y="1223524"/>
              <a:ext cx="1331198" cy="1593449"/>
              <a:chOff x="6236107" y="1223524"/>
              <a:chExt cx="1331198" cy="15934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6E6C6DB-5922-F831-743D-3E12AF644ED3}"/>
                      </a:ext>
                    </a:extLst>
                  </p:cNvPr>
                  <p:cNvSpPr txBox="1"/>
                  <p:nvPr/>
                </p:nvSpPr>
                <p:spPr>
                  <a:xfrm>
                    <a:off x="6320745" y="1223524"/>
                    <a:ext cx="1117765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6E6C6DB-5922-F831-743D-3E12AF644E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0745" y="1223524"/>
                    <a:ext cx="1117765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F419C93-1E8A-0CBF-B0A1-6EDECBD60A27}"/>
                      </a:ext>
                    </a:extLst>
                  </p:cNvPr>
                  <p:cNvSpPr txBox="1"/>
                  <p:nvPr/>
                </p:nvSpPr>
                <p:spPr>
                  <a:xfrm>
                    <a:off x="6236107" y="1985976"/>
                    <a:ext cx="1331198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F419C93-1E8A-0CBF-B0A1-6EDECBD60A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6107" y="1985976"/>
                    <a:ext cx="1331198" cy="8309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151904-44C6-0CC9-EB33-1303F5D05F24}"/>
                </a:ext>
              </a:extLst>
            </p:cNvPr>
            <p:cNvGrpSpPr/>
            <p:nvPr/>
          </p:nvGrpSpPr>
          <p:grpSpPr>
            <a:xfrm>
              <a:off x="10770113" y="1315328"/>
              <a:ext cx="1117765" cy="1501644"/>
              <a:chOff x="6496242" y="1315328"/>
              <a:chExt cx="1117765" cy="15016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6A5D4FB-5580-0C6B-63A7-0D7BB5AA58C1}"/>
                      </a:ext>
                    </a:extLst>
                  </p:cNvPr>
                  <p:cNvSpPr txBox="1"/>
                  <p:nvPr/>
                </p:nvSpPr>
                <p:spPr>
                  <a:xfrm>
                    <a:off x="6496242" y="1315328"/>
                    <a:ext cx="1117765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6A5D4FB-5580-0C6B-63A7-0D7BB5AA58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6242" y="1315328"/>
                    <a:ext cx="1117765" cy="83099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85BBF40-8CFE-C5B3-AD86-7697943C4132}"/>
                      </a:ext>
                    </a:extLst>
                  </p:cNvPr>
                  <p:cNvSpPr txBox="1"/>
                  <p:nvPr/>
                </p:nvSpPr>
                <p:spPr>
                  <a:xfrm>
                    <a:off x="6545403" y="1985975"/>
                    <a:ext cx="1019443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85BBF40-8CFE-C5B3-AD86-7697943C41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5403" y="1985975"/>
                    <a:ext cx="1019443" cy="83099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C9CFB1-86E7-01DF-5424-1E1024E7C071}"/>
              </a:ext>
            </a:extLst>
          </p:cNvPr>
          <p:cNvGrpSpPr/>
          <p:nvPr/>
        </p:nvGrpSpPr>
        <p:grpSpPr>
          <a:xfrm>
            <a:off x="3718037" y="2262273"/>
            <a:ext cx="2683974" cy="1056587"/>
            <a:chOff x="3718037" y="2262273"/>
            <a:chExt cx="2683974" cy="1056587"/>
          </a:xfrm>
        </p:grpSpPr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2680DE26-C98D-D673-1E38-C416C77EE77A}"/>
                </a:ext>
              </a:extLst>
            </p:cNvPr>
            <p:cNvSpPr/>
            <p:nvPr/>
          </p:nvSpPr>
          <p:spPr>
            <a:xfrm rot="900000">
              <a:off x="3718037" y="2269972"/>
              <a:ext cx="495062" cy="604690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4D17DF5C-A214-546B-2080-E4FDB8A295DA}"/>
                </a:ext>
              </a:extLst>
            </p:cNvPr>
            <p:cNvSpPr/>
            <p:nvPr/>
          </p:nvSpPr>
          <p:spPr>
            <a:xfrm rot="20700000" flipH="1">
              <a:off x="5906949" y="2262273"/>
              <a:ext cx="495062" cy="1056587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066DF7D-ECF7-BF01-D9C9-5ADFE45CEF07}"/>
              </a:ext>
            </a:extLst>
          </p:cNvPr>
          <p:cNvGrpSpPr/>
          <p:nvPr/>
        </p:nvGrpSpPr>
        <p:grpSpPr>
          <a:xfrm>
            <a:off x="172050" y="4689395"/>
            <a:ext cx="5617026" cy="1969725"/>
            <a:chOff x="172050" y="4689395"/>
            <a:chExt cx="5617026" cy="1969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D55279-B1E9-6791-2D8A-D77334BB4A15}"/>
                    </a:ext>
                  </a:extLst>
                </p:cNvPr>
                <p:cNvSpPr txBox="1"/>
                <p:nvPr/>
              </p:nvSpPr>
              <p:spPr>
                <a:xfrm>
                  <a:off x="172050" y="5212570"/>
                  <a:ext cx="5617026" cy="144655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400" dirty="0"/>
                    <a:t>(</a:t>
                  </a:r>
                  <a:r>
                    <a:rPr lang="en-GB" sz="4400" dirty="0" err="1"/>
                    <a:t>ket</a:t>
                  </a:r>
                  <a:r>
                    <a:rPr lang="en-GB" sz="4400" dirty="0"/>
                    <a:t>) spinor</a:t>
                  </a:r>
                  <a:endParaRPr lang="en-GB" sz="4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D55279-B1E9-6791-2D8A-D77334BB4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50" y="5212570"/>
                  <a:ext cx="5617026" cy="1446550"/>
                </a:xfrm>
                <a:prstGeom prst="rect">
                  <a:avLst/>
                </a:prstGeom>
                <a:blipFill>
                  <a:blip r:embed="rId13"/>
                  <a:stretch>
                    <a:fillRect t="-6584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DEF0C9-8DAB-6AEB-0E19-93502D9CE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0436" y="4689395"/>
              <a:ext cx="357782" cy="52317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93444A-DF7A-E1E4-8B2E-C4C3B14BD0A1}"/>
              </a:ext>
            </a:extLst>
          </p:cNvPr>
          <p:cNvGrpSpPr/>
          <p:nvPr/>
        </p:nvGrpSpPr>
        <p:grpSpPr>
          <a:xfrm>
            <a:off x="6148292" y="4485043"/>
            <a:ext cx="5917831" cy="2174077"/>
            <a:chOff x="6148292" y="4485043"/>
            <a:chExt cx="5917831" cy="2174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ED9107D-E894-3313-B3F3-57AE5AF4F7D3}"/>
                    </a:ext>
                  </a:extLst>
                </p:cNvPr>
                <p:cNvSpPr txBox="1"/>
                <p:nvPr/>
              </p:nvSpPr>
              <p:spPr>
                <a:xfrm>
                  <a:off x="6148292" y="5212570"/>
                  <a:ext cx="5917831" cy="144655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400" dirty="0"/>
                    <a:t>(bra) dual spinor </a:t>
                  </a:r>
                  <a:endParaRPr lang="en-GB" sz="4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|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rgbClr val="009644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⟨"/>
                            <m:endChr m:val="|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begChr m:val="⟨"/>
                            <m:endChr m:val="|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ED9107D-E894-3313-B3F3-57AE5AF4F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292" y="5212570"/>
                  <a:ext cx="5917831" cy="1446550"/>
                </a:xfrm>
                <a:prstGeom prst="rect">
                  <a:avLst/>
                </a:prstGeom>
                <a:blipFill>
                  <a:blip r:embed="rId14"/>
                  <a:stretch>
                    <a:fillRect t="-6584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AB5C9-5682-B1F0-1948-7FEDDC77A0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9548" y="4485043"/>
              <a:ext cx="377826" cy="75345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981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9"/>
    </mc:Choice>
    <mc:Fallback xmlns="">
      <p:transition spd="slow" advTm="40999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1F2848D-A223-B83F-10CF-1D4DE860E9F6}"/>
              </a:ext>
            </a:extLst>
          </p:cNvPr>
          <p:cNvGrpSpPr/>
          <p:nvPr/>
        </p:nvGrpSpPr>
        <p:grpSpPr>
          <a:xfrm>
            <a:off x="685268" y="-133350"/>
            <a:ext cx="10587782" cy="2363051"/>
            <a:chOff x="685268" y="-133350"/>
            <a:chExt cx="10587782" cy="236305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C44041-432A-816C-DE69-18C0205F5D67}"/>
                </a:ext>
              </a:extLst>
            </p:cNvPr>
            <p:cNvGrpSpPr/>
            <p:nvPr/>
          </p:nvGrpSpPr>
          <p:grpSpPr>
            <a:xfrm>
              <a:off x="685268" y="417282"/>
              <a:ext cx="10587782" cy="1812419"/>
              <a:chOff x="6158020" y="1079767"/>
              <a:chExt cx="6500777" cy="18124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680352C-9929-4719-FE54-4B3506C3DE64}"/>
                      </a:ext>
                    </a:extLst>
                  </p:cNvPr>
                  <p:cNvSpPr txBox="1"/>
                  <p:nvPr/>
                </p:nvSpPr>
                <p:spPr>
                  <a:xfrm>
                    <a:off x="6158020" y="1079767"/>
                    <a:ext cx="6500777" cy="18124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GB" sz="5400" b="0" i="0" dirty="0">
                        <a:solidFill>
                          <a:schemeClr val="bg1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𝑖𝑦</m:t>
                                  </m:r>
                                </m:e>
                                <m:e>
                                  <m:r>
                                    <a:rPr lang="en-GB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GB" sz="5400" b="0" i="0" dirty="0">
                        <a:solidFill>
                          <a:srgbClr val="0070C0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a14:m>
                    <a:endParaRPr lang="en-CA" sz="5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680352C-9929-4719-FE54-4B3506C3DE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8020" y="1079767"/>
                    <a:ext cx="6500777" cy="181241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3F45B68-14C6-F843-C0DD-8CE1F522FB45}"/>
                  </a:ext>
                </a:extLst>
              </p:cNvPr>
              <p:cNvGrpSpPr/>
              <p:nvPr/>
            </p:nvGrpSpPr>
            <p:grpSpPr>
              <a:xfrm>
                <a:off x="6214028" y="1321307"/>
                <a:ext cx="1331198" cy="1495666"/>
                <a:chOff x="6214028" y="1321307"/>
                <a:chExt cx="1331198" cy="149566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94A0ED4-FFD4-12E0-1248-205F31C7C7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0745" y="1321307"/>
                      <a:ext cx="1117765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𝑆𝑈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CA" sz="4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94A0ED4-FFD4-12E0-1248-205F31C7C7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0745" y="1321307"/>
                      <a:ext cx="1117765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2DBA2640-6D50-F0BC-024C-84C2F726F4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14028" y="1985976"/>
                      <a:ext cx="1331198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2DBA2640-6D50-F0BC-024C-84C2F726F4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14028" y="1985976"/>
                      <a:ext cx="1331198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F368975-5D26-B4F7-739D-ECD6A7B2E915}"/>
                  </a:ext>
                </a:extLst>
              </p:cNvPr>
              <p:cNvGrpSpPr/>
              <p:nvPr/>
            </p:nvGrpSpPr>
            <p:grpSpPr>
              <a:xfrm>
                <a:off x="10854064" y="1315328"/>
                <a:ext cx="1117765" cy="1501644"/>
                <a:chOff x="6580193" y="1315328"/>
                <a:chExt cx="1117765" cy="150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BDC1C09F-953F-AE2D-EEEF-189AE2A49A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80193" y="1315328"/>
                      <a:ext cx="1117765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𝑆𝑈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CA" sz="48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BDC1C09F-953F-AE2D-EEEF-189AE2A49A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80193" y="1315328"/>
                      <a:ext cx="1117765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4F559AAE-9C2D-B1B9-CADD-6374B68AAA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94564" y="1985975"/>
                      <a:ext cx="1019443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4F559AAE-9C2D-B1B9-CADD-6374B68AA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4564" y="1985975"/>
                      <a:ext cx="1019443" cy="83099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A4CFD7-E7C4-DC7D-D5A2-AD9A72588E21}"/>
                </a:ext>
              </a:extLst>
            </p:cNvPr>
            <p:cNvSpPr txBox="1"/>
            <p:nvPr/>
          </p:nvSpPr>
          <p:spPr>
            <a:xfrm>
              <a:off x="3775068" y="-133350"/>
              <a:ext cx="355435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5400" dirty="0">
                  <a:solidFill>
                    <a:schemeClr val="tx1"/>
                  </a:solidFill>
                </a:rPr>
                <a:t>Pauli Vector</a:t>
              </a:r>
              <a:endParaRPr lang="en-CA" sz="5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0B67DD-BFEA-D78B-FC90-56EB0800E5A1}"/>
              </a:ext>
            </a:extLst>
          </p:cNvPr>
          <p:cNvGrpSpPr/>
          <p:nvPr/>
        </p:nvGrpSpPr>
        <p:grpSpPr>
          <a:xfrm>
            <a:off x="382137" y="2747838"/>
            <a:ext cx="11637813" cy="1941557"/>
            <a:chOff x="5971901" y="1079767"/>
            <a:chExt cx="7145484" cy="1941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F7A83F-3BD9-9AB3-3B8E-132B0769EAE7}"/>
                    </a:ext>
                  </a:extLst>
                </p:cNvPr>
                <p:cNvSpPr txBox="1"/>
                <p:nvPr/>
              </p:nvSpPr>
              <p:spPr>
                <a:xfrm>
                  <a:off x="5971901" y="1079767"/>
                  <a:ext cx="7145484" cy="19415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5400" b="0" i="0" dirty="0">
                      <a:solidFill>
                        <a:schemeClr val="bg1"/>
                      </a:solidFill>
                      <a:latin typeface="+mj-lt"/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5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5400" b="0" i="0" dirty="0">
                      <a:solidFill>
                        <a:srgbClr val="0070C0"/>
                      </a:solidFill>
                      <a:latin typeface="+mj-lt"/>
                    </a:rPr>
                    <a:t>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6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F7A83F-3BD9-9AB3-3B8E-132B0769E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1901" y="1079767"/>
                  <a:ext cx="7145484" cy="194155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92F116-AB79-CB87-3B73-B0C51A1924F3}"/>
                </a:ext>
              </a:extLst>
            </p:cNvPr>
            <p:cNvGrpSpPr/>
            <p:nvPr/>
          </p:nvGrpSpPr>
          <p:grpSpPr>
            <a:xfrm>
              <a:off x="6066646" y="1223524"/>
              <a:ext cx="1331198" cy="1593449"/>
              <a:chOff x="6066646" y="1223524"/>
              <a:chExt cx="1331198" cy="15934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6E6C6DB-5922-F831-743D-3E12AF644ED3}"/>
                      </a:ext>
                    </a:extLst>
                  </p:cNvPr>
                  <p:cNvSpPr txBox="1"/>
                  <p:nvPr/>
                </p:nvSpPr>
                <p:spPr>
                  <a:xfrm>
                    <a:off x="6151284" y="1223524"/>
                    <a:ext cx="1117765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6E6C6DB-5922-F831-743D-3E12AF644E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284" y="1223524"/>
                    <a:ext cx="1117765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F419C93-1E8A-0CBF-B0A1-6EDECBD60A2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6646" y="1985976"/>
                    <a:ext cx="1331198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F419C93-1E8A-0CBF-B0A1-6EDECBD60A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6646" y="1985976"/>
                    <a:ext cx="1331198" cy="8309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151904-44C6-0CC9-EB33-1303F5D05F24}"/>
                </a:ext>
              </a:extLst>
            </p:cNvPr>
            <p:cNvGrpSpPr/>
            <p:nvPr/>
          </p:nvGrpSpPr>
          <p:grpSpPr>
            <a:xfrm>
              <a:off x="11328994" y="1315328"/>
              <a:ext cx="1117765" cy="1501644"/>
              <a:chOff x="7055123" y="1315328"/>
              <a:chExt cx="1117765" cy="15016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6A5D4FB-5580-0C6B-63A7-0D7BB5AA58C1}"/>
                      </a:ext>
                    </a:extLst>
                  </p:cNvPr>
                  <p:cNvSpPr txBox="1"/>
                  <p:nvPr/>
                </p:nvSpPr>
                <p:spPr>
                  <a:xfrm>
                    <a:off x="7055123" y="1315328"/>
                    <a:ext cx="1117765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6A5D4FB-5580-0C6B-63A7-0D7BB5AA58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5123" y="1315328"/>
                    <a:ext cx="1117765" cy="83099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85BBF40-8CFE-C5B3-AD86-7697943C4132}"/>
                      </a:ext>
                    </a:extLst>
                  </p:cNvPr>
                  <p:cNvSpPr txBox="1"/>
                  <p:nvPr/>
                </p:nvSpPr>
                <p:spPr>
                  <a:xfrm>
                    <a:off x="7104284" y="1985975"/>
                    <a:ext cx="1019443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85BBF40-8CFE-C5B3-AD86-7697943C41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4284" y="1985975"/>
                    <a:ext cx="1019443" cy="83099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C9CFB1-86E7-01DF-5424-1E1024E7C071}"/>
              </a:ext>
            </a:extLst>
          </p:cNvPr>
          <p:cNvGrpSpPr/>
          <p:nvPr/>
        </p:nvGrpSpPr>
        <p:grpSpPr>
          <a:xfrm>
            <a:off x="3718037" y="2262273"/>
            <a:ext cx="2683974" cy="1056587"/>
            <a:chOff x="3718037" y="2262273"/>
            <a:chExt cx="2683974" cy="1056587"/>
          </a:xfrm>
        </p:grpSpPr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2680DE26-C98D-D673-1E38-C416C77EE77A}"/>
                </a:ext>
              </a:extLst>
            </p:cNvPr>
            <p:cNvSpPr/>
            <p:nvPr/>
          </p:nvSpPr>
          <p:spPr>
            <a:xfrm rot="900000">
              <a:off x="3718037" y="2269972"/>
              <a:ext cx="495062" cy="604690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4D17DF5C-A214-546B-2080-E4FDB8A295DA}"/>
                </a:ext>
              </a:extLst>
            </p:cNvPr>
            <p:cNvSpPr/>
            <p:nvPr/>
          </p:nvSpPr>
          <p:spPr>
            <a:xfrm rot="20700000" flipH="1">
              <a:off x="5906949" y="2262273"/>
              <a:ext cx="495062" cy="1056587"/>
            </a:xfrm>
            <a:prstGeom prst="down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066DF7D-ECF7-BF01-D9C9-5ADFE45CEF07}"/>
              </a:ext>
            </a:extLst>
          </p:cNvPr>
          <p:cNvGrpSpPr/>
          <p:nvPr/>
        </p:nvGrpSpPr>
        <p:grpSpPr>
          <a:xfrm>
            <a:off x="172050" y="4689395"/>
            <a:ext cx="5617026" cy="1969725"/>
            <a:chOff x="172050" y="4689395"/>
            <a:chExt cx="5617026" cy="1969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D55279-B1E9-6791-2D8A-D77334BB4A15}"/>
                    </a:ext>
                  </a:extLst>
                </p:cNvPr>
                <p:cNvSpPr txBox="1"/>
                <p:nvPr/>
              </p:nvSpPr>
              <p:spPr>
                <a:xfrm>
                  <a:off x="172050" y="5212570"/>
                  <a:ext cx="5617026" cy="144655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400" dirty="0"/>
                    <a:t>(</a:t>
                  </a:r>
                  <a:r>
                    <a:rPr lang="en-GB" sz="4400" dirty="0" err="1"/>
                    <a:t>ket</a:t>
                  </a:r>
                  <a:r>
                    <a:rPr lang="en-GB" sz="4400" dirty="0"/>
                    <a:t>) spinor</a:t>
                  </a:r>
                  <a:endParaRPr lang="en-GB" sz="4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5D55279-B1E9-6791-2D8A-D77334BB4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50" y="5212570"/>
                  <a:ext cx="5617026" cy="1446550"/>
                </a:xfrm>
                <a:prstGeom prst="rect">
                  <a:avLst/>
                </a:prstGeom>
                <a:blipFill>
                  <a:blip r:embed="rId13"/>
                  <a:stretch>
                    <a:fillRect t="-6584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BDEF0C9-8DAB-6AEB-0E19-93502D9CE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0436" y="4689395"/>
              <a:ext cx="357782" cy="52317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346B6D-7DC3-6D7C-7083-4DBFA21E2112}"/>
              </a:ext>
            </a:extLst>
          </p:cNvPr>
          <p:cNvGrpSpPr/>
          <p:nvPr/>
        </p:nvGrpSpPr>
        <p:grpSpPr>
          <a:xfrm>
            <a:off x="6148292" y="4485043"/>
            <a:ext cx="5917831" cy="2174077"/>
            <a:chOff x="6148292" y="4485043"/>
            <a:chExt cx="5917831" cy="2174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E23E5C-8208-ECCE-E72B-1F928820616F}"/>
                    </a:ext>
                  </a:extLst>
                </p:cNvPr>
                <p:cNvSpPr txBox="1"/>
                <p:nvPr/>
              </p:nvSpPr>
              <p:spPr>
                <a:xfrm>
                  <a:off x="6148292" y="5212570"/>
                  <a:ext cx="5917831" cy="144655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400" dirty="0"/>
                    <a:t>(bra) dual spinor </a:t>
                  </a:r>
                  <a:endParaRPr lang="en-GB" sz="4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|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rgbClr val="009644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⟨"/>
                            <m:endChr m:val="|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begChr m:val="⟨"/>
                            <m:endChr m:val="|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BE23E5C-8208-ECCE-E72B-1F9288206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292" y="5212570"/>
                  <a:ext cx="5917831" cy="1446550"/>
                </a:xfrm>
                <a:prstGeom prst="rect">
                  <a:avLst/>
                </a:prstGeom>
                <a:blipFill>
                  <a:blip r:embed="rId14"/>
                  <a:stretch>
                    <a:fillRect t="-6584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2C9CDCB-9A76-808B-D30F-8C3EAB44A8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9548" y="4485043"/>
              <a:ext cx="377826" cy="75345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288847C-DF49-F460-7CB9-B84215BF9D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9280" y="2786760"/>
              <a:ext cx="9259920" cy="3857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288847C-DF49-F460-7CB9-B84215BF9D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09920" y="2777400"/>
                <a:ext cx="9278640" cy="3876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235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433">
        <p:fade/>
      </p:transition>
    </mc:Choice>
    <mc:Fallback xmlns="">
      <p:transition spd="med" advTm="274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CDAB14-F2CE-ACFD-6089-0E492E66D58C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6888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⟨"/>
                              <m:endChr m:val="|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⟨"/>
                              <m:endChr m:val="|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400" dirty="0"/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CA" sz="4800" dirty="0"/>
                            <m:t>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CA" sz="4800" dirty="0"/>
                            <m:t>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CA" sz="4800" dirty="0"/>
                            <m:t>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CA" sz="4800" dirty="0"/>
                          <m:t> 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4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CA" sz="4600" dirty="0"/>
                          <m:t> </m:t>
                        </m:r>
                        <m:r>
                          <a:rPr lang="en-GB" sz="4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b>
                          <m:sSubPr>
                            <m:ctrlP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3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  <m:e>
                            <m:r>
                              <a:rPr lang="en-GB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CDAB14-F2CE-ACFD-6089-0E492E66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68884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7D610D-3B10-2749-9448-DD1C51F1D3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5480" y="579600"/>
              <a:ext cx="9909000" cy="384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7D610D-3B10-2749-9448-DD1C51F1D3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6120" y="570240"/>
                <a:ext cx="9927720" cy="3865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8012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49"/>
    </mc:Choice>
    <mc:Fallback xmlns="">
      <p:transition spd="slow" advTm="65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CDAB14-F2CE-ACFD-6089-0E492E66D58C}"/>
                  </a:ext>
                </a:extLst>
              </p:cNvPr>
              <p:cNvSpPr txBox="1"/>
              <p:nvPr/>
            </p:nvSpPr>
            <p:spPr>
              <a:xfrm>
                <a:off x="174617" y="19050"/>
                <a:ext cx="11750683" cy="414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3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CDAB14-F2CE-ACFD-6089-0E492E66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17" y="19050"/>
                <a:ext cx="11750683" cy="4146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869741-36BF-2D05-06B3-9FCFA47D40FD}"/>
                  </a:ext>
                </a:extLst>
              </p:cNvPr>
              <p:cNvSpPr txBox="1"/>
              <p:nvPr/>
            </p:nvSpPr>
            <p:spPr>
              <a:xfrm>
                <a:off x="128575" y="4241068"/>
                <a:ext cx="4667250" cy="2446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00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00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869741-36BF-2D05-06B3-9FCFA47D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75" y="4241068"/>
                <a:ext cx="4667250" cy="2446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B5E47D2-06E8-FB3F-EDA5-1C58C08D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69" y="4048716"/>
            <a:ext cx="4892683" cy="27521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D74D9C4-A1A7-4479-1B45-C9935FDC54E0}"/>
              </a:ext>
            </a:extLst>
          </p:cNvPr>
          <p:cNvGrpSpPr/>
          <p:nvPr/>
        </p:nvGrpSpPr>
        <p:grpSpPr>
          <a:xfrm>
            <a:off x="5079603" y="4091875"/>
            <a:ext cx="2032793" cy="2670874"/>
            <a:chOff x="5079603" y="4091875"/>
            <a:chExt cx="2032793" cy="26708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722AC9-6095-CF9F-08F7-6F93438BFA23}"/>
                </a:ext>
              </a:extLst>
            </p:cNvPr>
            <p:cNvSpPr txBox="1"/>
            <p:nvPr/>
          </p:nvSpPr>
          <p:spPr>
            <a:xfrm>
              <a:off x="5079603" y="4091875"/>
              <a:ext cx="2032793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solidFill>
                    <a:srgbClr val="FF0000"/>
                  </a:solidFill>
                </a:rPr>
                <a:t>Same formulas from 10:30 of </a:t>
              </a:r>
              <a:r>
                <a:rPr lang="en-GB" sz="3200" dirty="0" err="1">
                  <a:solidFill>
                    <a:srgbClr val="FF0000"/>
                  </a:solidFill>
                </a:rPr>
                <a:t>SfB</a:t>
              </a:r>
              <a:r>
                <a:rPr lang="en-GB" sz="3200" dirty="0">
                  <a:solidFill>
                    <a:srgbClr val="FF0000"/>
                  </a:solidFill>
                </a:rPr>
                <a:t> #7</a:t>
              </a:r>
              <a:endParaRPr lang="en-CA" sz="3200" dirty="0">
                <a:solidFill>
                  <a:srgbClr val="FF0000"/>
                </a:solidFill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CDF90C5-BA95-394F-76AE-FA6180F43F61}"/>
                </a:ext>
              </a:extLst>
            </p:cNvPr>
            <p:cNvSpPr/>
            <p:nvPr/>
          </p:nvSpPr>
          <p:spPr>
            <a:xfrm>
              <a:off x="5293613" y="6115878"/>
              <a:ext cx="1754000" cy="646871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F88FD1F-E3C0-D508-B666-EFBB53F676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8120" y="72000"/>
              <a:ext cx="10290240" cy="5466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F88FD1F-E3C0-D508-B666-EFBB53F676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760" y="62640"/>
                <a:ext cx="10308960" cy="5485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58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15"/>
    </mc:Choice>
    <mc:Fallback xmlns="">
      <p:transition spd="slow" advTm="83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E0479A-CBAF-7E32-0EAF-EBADA678BA86}"/>
                  </a:ext>
                </a:extLst>
              </p:cNvPr>
              <p:cNvSpPr txBox="1"/>
              <p:nvPr/>
            </p:nvSpPr>
            <p:spPr>
              <a:xfrm>
                <a:off x="5618163" y="228600"/>
                <a:ext cx="6357257" cy="3272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5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E0479A-CBAF-7E32-0EAF-EBADA678B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63" y="228600"/>
                <a:ext cx="6357257" cy="32723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FC3C6-C78A-6CC2-56A0-198D342E0D4D}"/>
                  </a:ext>
                </a:extLst>
              </p:cNvPr>
              <p:cNvSpPr txBox="1"/>
              <p:nvPr/>
            </p:nvSpPr>
            <p:spPr>
              <a:xfrm>
                <a:off x="216580" y="228600"/>
                <a:ext cx="5298849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GB" sz="72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9644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FC3C6-C78A-6CC2-56A0-198D342E0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80" y="228600"/>
                <a:ext cx="5298849" cy="1228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CE34B6D-03B0-5CD2-99E1-9D6809FA4C01}"/>
              </a:ext>
            </a:extLst>
          </p:cNvPr>
          <p:cNvGrpSpPr/>
          <p:nvPr/>
        </p:nvGrpSpPr>
        <p:grpSpPr>
          <a:xfrm>
            <a:off x="493713" y="3924300"/>
            <a:ext cx="11443608" cy="2554545"/>
            <a:chOff x="493713" y="3924300"/>
            <a:chExt cx="11443608" cy="25545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B120AA4-C97F-F014-B8AF-010E5B569F05}"/>
                    </a:ext>
                  </a:extLst>
                </p:cNvPr>
                <p:cNvSpPr txBox="1"/>
                <p:nvPr/>
              </p:nvSpPr>
              <p:spPr>
                <a:xfrm>
                  <a:off x="6096001" y="3924300"/>
                  <a:ext cx="5841320" cy="2554545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8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𝑑𝐼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8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𝑏𝐼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B120AA4-C97F-F014-B8AF-010E5B569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3924300"/>
                  <a:ext cx="5841320" cy="25545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F0C8A44-A52C-F8D5-FD5F-2DB4DBB54FBD}"/>
                    </a:ext>
                  </a:extLst>
                </p:cNvPr>
                <p:cNvSpPr txBox="1"/>
                <p:nvPr/>
              </p:nvSpPr>
              <p:spPr>
                <a:xfrm>
                  <a:off x="493713" y="4410500"/>
                  <a:ext cx="5124450" cy="142064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80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F0C8A44-A52C-F8D5-FD5F-2DB4DBB54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713" y="4410500"/>
                  <a:ext cx="5124450" cy="14206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705FF8C-2CEB-0C0F-2F27-02AFE7C113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52480" y="5029560"/>
              <a:ext cx="2777040" cy="1280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705FF8C-2CEB-0C0F-2F27-02AFE7C11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3120" y="5020200"/>
                <a:ext cx="2795760" cy="129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23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5"/>
    </mc:Choice>
    <mc:Fallback xmlns="">
      <p:transition spd="slow" advTm="10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12A6F-6516-A8BC-D562-26E36EBE7978}"/>
              </a:ext>
            </a:extLst>
          </p:cNvPr>
          <p:cNvGrpSpPr/>
          <p:nvPr/>
        </p:nvGrpSpPr>
        <p:grpSpPr>
          <a:xfrm>
            <a:off x="-852977" y="3184543"/>
            <a:ext cx="4042165" cy="3673457"/>
            <a:chOff x="-186227" y="3267683"/>
            <a:chExt cx="4042165" cy="36734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6F1A12-45C4-F4A1-F1C6-8BF540F5F052}"/>
                </a:ext>
              </a:extLst>
            </p:cNvPr>
            <p:cNvGrpSpPr/>
            <p:nvPr/>
          </p:nvGrpSpPr>
          <p:grpSpPr>
            <a:xfrm>
              <a:off x="-186227" y="3267683"/>
              <a:ext cx="4042165" cy="3673457"/>
              <a:chOff x="651649" y="3245138"/>
              <a:chExt cx="4042165" cy="367345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57066D-FD69-D4BD-A5BA-69F847042C31}"/>
                  </a:ext>
                </a:extLst>
              </p:cNvPr>
              <p:cNvSpPr/>
              <p:nvPr/>
            </p:nvSpPr>
            <p:spPr>
              <a:xfrm>
                <a:off x="651649" y="3364727"/>
                <a:ext cx="3937973" cy="355386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0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5B4C4A3-D83F-6AED-19D3-E684C299C1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8220" y="3505849"/>
                <a:ext cx="0" cy="1971123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2847541-58AD-B6D5-F2FB-B43296B40DC4}"/>
                      </a:ext>
                    </a:extLst>
                  </p:cNvPr>
                  <p:cNvSpPr txBox="1"/>
                  <p:nvPr/>
                </p:nvSpPr>
                <p:spPr>
                  <a:xfrm>
                    <a:off x="3567245" y="4259345"/>
                    <a:ext cx="1126569" cy="1201098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2847541-58AD-B6D5-F2FB-B43296B40D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7245" y="4259345"/>
                    <a:ext cx="1126569" cy="12010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675FC59-6854-BE4C-33A0-7A76C90EABD8}"/>
                      </a:ext>
                    </a:extLst>
                  </p:cNvPr>
                  <p:cNvSpPr txBox="1"/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675FC59-6854-BE4C-33A0-7A76C90EAB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2742260-0410-EF17-E0E0-B24F2EBE8DAD}"/>
                      </a:ext>
                    </a:extLst>
                  </p:cNvPr>
                  <p:cNvSpPr txBox="1"/>
                  <p:nvPr/>
                </p:nvSpPr>
                <p:spPr>
                  <a:xfrm>
                    <a:off x="2996447" y="5747873"/>
                    <a:ext cx="129713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2742260-0410-EF17-E0E0-B24F2EBE8D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6447" y="5747873"/>
                    <a:ext cx="1297137" cy="11079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7A694D-46F6-6557-DE11-FB6B2FC88C0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590" y="5398316"/>
              <a:ext cx="1241894" cy="1314825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284CB1-67C5-7E09-0551-E501ED7FE5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54" y="5401550"/>
              <a:ext cx="2179945" cy="0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/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/>
                  <a:t>Clifford Algebra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blipFill>
                <a:blip r:embed="rId6"/>
                <a:stretch>
                  <a:fillRect l="-5029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/>
              <p:nvPr/>
            </p:nvSpPr>
            <p:spPr>
              <a:xfrm>
                <a:off x="425532" y="1281236"/>
                <a:ext cx="9927590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0070C0"/>
                    </a:solidFill>
                  </a:rPr>
                  <a:t>3 basis vectors </a:t>
                </a:r>
                <a:r>
                  <a:rPr lang="en-GB" sz="5400" dirty="0"/>
                  <a:t>that square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5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FF0000"/>
                    </a:solidFill>
                  </a:rPr>
                  <a:t>0 basis vectors </a:t>
                </a:r>
                <a:r>
                  <a:rPr lang="en-GB" sz="5400" dirty="0"/>
                  <a:t>that square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32" y="1281236"/>
                <a:ext cx="9927590" cy="1754326"/>
              </a:xfrm>
              <a:prstGeom prst="rect">
                <a:avLst/>
              </a:prstGeom>
              <a:blipFill>
                <a:blip r:embed="rId7"/>
                <a:stretch>
                  <a:fillRect l="-3010" t="-9375" b="-204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00C799-71E0-134E-54FE-48A305DE9AE1}"/>
              </a:ext>
            </a:extLst>
          </p:cNvPr>
          <p:cNvCxnSpPr>
            <a:cxnSpLocks/>
          </p:cNvCxnSpPr>
          <p:nvPr/>
        </p:nvCxnSpPr>
        <p:spPr>
          <a:xfrm>
            <a:off x="7299838" y="3429000"/>
            <a:ext cx="0" cy="320100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633C670-80D7-9216-757D-2AA493DB8523}"/>
              </a:ext>
            </a:extLst>
          </p:cNvPr>
          <p:cNvGrpSpPr/>
          <p:nvPr/>
        </p:nvGrpSpPr>
        <p:grpSpPr>
          <a:xfrm>
            <a:off x="7353300" y="2956584"/>
            <a:ext cx="5048250" cy="3992888"/>
            <a:chOff x="7353300" y="2956584"/>
            <a:chExt cx="5048250" cy="3992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3CE72D-0C6E-F162-73DA-B2E05E337751}"/>
                    </a:ext>
                  </a:extLst>
                </p:cNvPr>
                <p:cNvSpPr txBox="1"/>
                <p:nvPr/>
              </p:nvSpPr>
              <p:spPr>
                <a:xfrm>
                  <a:off x="7353300" y="3248972"/>
                  <a:ext cx="5048250" cy="3700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3CE72D-0C6E-F162-73DA-B2E05E337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3300" y="3248972"/>
                  <a:ext cx="5048250" cy="37005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B45952-744E-F555-9DFA-253FF77F5192}"/>
                </a:ext>
              </a:extLst>
            </p:cNvPr>
            <p:cNvSpPr txBox="1"/>
            <p:nvPr/>
          </p:nvSpPr>
          <p:spPr>
            <a:xfrm>
              <a:off x="8474045" y="2956584"/>
              <a:ext cx="279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(anti-commute)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4E5428-9CDF-8930-40BE-3CD7D9E7AF69}"/>
              </a:ext>
            </a:extLst>
          </p:cNvPr>
          <p:cNvGrpSpPr/>
          <p:nvPr/>
        </p:nvGrpSpPr>
        <p:grpSpPr>
          <a:xfrm>
            <a:off x="3186843" y="2943887"/>
            <a:ext cx="4136837" cy="4029133"/>
            <a:chOff x="3186843" y="2943887"/>
            <a:chExt cx="4136837" cy="40291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B9D512-E197-6E77-3739-73698F3A8138}"/>
                    </a:ext>
                  </a:extLst>
                </p:cNvPr>
                <p:cNvSpPr txBox="1"/>
                <p:nvPr/>
              </p:nvSpPr>
              <p:spPr>
                <a:xfrm>
                  <a:off x="3186843" y="3327663"/>
                  <a:ext cx="4136837" cy="36453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CA" sz="6000" dirty="0"/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CA" sz="6000" dirty="0"/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B9D512-E197-6E77-3739-73698F3A8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6843" y="3327663"/>
                  <a:ext cx="4136837" cy="36453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CFC743-BEEC-45AE-4B5E-0978953F66A1}"/>
                </a:ext>
              </a:extLst>
            </p:cNvPr>
            <p:cNvSpPr txBox="1"/>
            <p:nvPr/>
          </p:nvSpPr>
          <p:spPr>
            <a:xfrm>
              <a:off x="4220472" y="2943887"/>
              <a:ext cx="22495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(unit length)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039D31B-F1A9-BAFE-3AE8-2DCFF265FF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29640" y="4282200"/>
              <a:ext cx="1139040" cy="2576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039D31B-F1A9-BAFE-3AE8-2DCFF265FF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0280" y="4272840"/>
                <a:ext cx="1157760" cy="2594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66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935">
        <p:fade/>
      </p:transition>
    </mc:Choice>
    <mc:Fallback xmlns="">
      <p:transition spd="med" advTm="14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FC4041-C7F6-3A86-6ACA-C49DC91B9135}"/>
              </a:ext>
            </a:extLst>
          </p:cNvPr>
          <p:cNvSpPr txBox="1"/>
          <p:nvPr/>
        </p:nvSpPr>
        <p:spPr>
          <a:xfrm>
            <a:off x="514350" y="0"/>
            <a:ext cx="113549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u="sng" dirty="0"/>
              <a:t>This video series</a:t>
            </a:r>
            <a:r>
              <a:rPr lang="en-GB" sz="6000" dirty="0"/>
              <a:t>: spinors are </a:t>
            </a:r>
            <a:r>
              <a:rPr lang="en-CA" sz="6000" dirty="0"/>
              <a:t>members of </a:t>
            </a:r>
            <a:r>
              <a:rPr lang="en-CA" sz="6000" b="1" dirty="0">
                <a:solidFill>
                  <a:srgbClr val="FF0000"/>
                </a:solidFill>
              </a:rPr>
              <a:t>minimal left ideals </a:t>
            </a:r>
            <a:r>
              <a:rPr lang="en-CA" sz="6000" dirty="0"/>
              <a:t>in a Clifford Algebra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92A68-B062-15FD-1B61-616720161E75}"/>
              </a:ext>
            </a:extLst>
          </p:cNvPr>
          <p:cNvSpPr txBox="1"/>
          <p:nvPr/>
        </p:nvSpPr>
        <p:spPr>
          <a:xfrm>
            <a:off x="514350" y="3995678"/>
            <a:ext cx="109126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u="sng" dirty="0"/>
              <a:t>Hestenes Definition</a:t>
            </a:r>
            <a:r>
              <a:rPr lang="en-GB" sz="6000" dirty="0"/>
              <a:t>: spinors are sums of </a:t>
            </a:r>
            <a:r>
              <a:rPr lang="en-GB" sz="6000" b="1" dirty="0">
                <a:solidFill>
                  <a:srgbClr val="FF0000"/>
                </a:solidFill>
              </a:rPr>
              <a:t>even-grade </a:t>
            </a:r>
            <a:r>
              <a:rPr lang="en-CA" sz="6000" b="1" dirty="0">
                <a:solidFill>
                  <a:srgbClr val="FF0000"/>
                </a:solidFill>
              </a:rPr>
              <a:t>members</a:t>
            </a:r>
            <a:r>
              <a:rPr lang="en-CA" sz="6000" dirty="0"/>
              <a:t> in a Clifford Algebra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7B5DB3-D40B-9394-A201-4409BD6782F1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285D325-BC61-175D-E2FE-A966BE403D97}"/>
              </a:ext>
            </a:extLst>
          </p:cNvPr>
          <p:cNvGrpSpPr/>
          <p:nvPr/>
        </p:nvGrpSpPr>
        <p:grpSpPr>
          <a:xfrm>
            <a:off x="5516941" y="1702432"/>
            <a:ext cx="5913059" cy="2627073"/>
            <a:chOff x="5516941" y="1702432"/>
            <a:chExt cx="5913059" cy="2627073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AE4E5E14-24EA-E9DD-F3CC-67CA34DFF526}"/>
                </a:ext>
              </a:extLst>
            </p:cNvPr>
            <p:cNvSpPr/>
            <p:nvPr/>
          </p:nvSpPr>
          <p:spPr>
            <a:xfrm rot="7466493">
              <a:off x="5585142" y="1704852"/>
              <a:ext cx="667657" cy="662818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62C9C8CA-A009-D5B8-7A4D-158419A32E71}"/>
                </a:ext>
              </a:extLst>
            </p:cNvPr>
            <p:cNvSpPr/>
            <p:nvPr/>
          </p:nvSpPr>
          <p:spPr>
            <a:xfrm rot="3600000">
              <a:off x="5514521" y="3664268"/>
              <a:ext cx="667657" cy="662818"/>
            </a:xfrm>
            <a:prstGeom prst="down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6F78863-AE01-17ED-6510-6496A714BF05}"/>
                </a:ext>
              </a:extLst>
            </p:cNvPr>
            <p:cNvGrpSpPr/>
            <p:nvPr/>
          </p:nvGrpSpPr>
          <p:grpSpPr>
            <a:xfrm>
              <a:off x="6096000" y="2056686"/>
              <a:ext cx="5334000" cy="1938992"/>
              <a:chOff x="6096000" y="2056686"/>
              <a:chExt cx="5334000" cy="193899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A6BC55-9F6C-60B6-E5FB-F8E4E1A7BFF4}"/>
                  </a:ext>
                </a:extLst>
              </p:cNvPr>
              <p:cNvSpPr txBox="1"/>
              <p:nvPr/>
            </p:nvSpPr>
            <p:spPr>
              <a:xfrm>
                <a:off x="6096000" y="2056686"/>
                <a:ext cx="5334000" cy="1938992"/>
              </a:xfrm>
              <a:prstGeom prst="rect">
                <a:avLst/>
              </a:prstGeom>
              <a:solidFill>
                <a:srgbClr val="ECF3FA"/>
              </a:solidFill>
              <a:ln w="5715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 err="1"/>
                  <a:t>Pacwoman</a:t>
                </a:r>
                <a:r>
                  <a:rPr lang="en-GB" sz="6000" dirty="0"/>
                  <a:t>   </a:t>
                </a:r>
              </a:p>
              <a:p>
                <a:r>
                  <a:rPr lang="en-GB" sz="6000" dirty="0"/>
                  <a:t>  Property</a:t>
                </a:r>
                <a:endParaRPr lang="en-CA" sz="6000" dirty="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E4EC298-695D-46C0-841D-107E6EB1FE68}"/>
                  </a:ext>
                </a:extLst>
              </p:cNvPr>
              <p:cNvGrpSpPr/>
              <p:nvPr/>
            </p:nvGrpSpPr>
            <p:grpSpPr>
              <a:xfrm>
                <a:off x="9971712" y="2342895"/>
                <a:ext cx="1219842" cy="1366574"/>
                <a:chOff x="411162" y="1581112"/>
                <a:chExt cx="4271215" cy="478499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0399F23E-5FCD-BB2D-6470-0DF33F086BEF}"/>
                    </a:ext>
                  </a:extLst>
                </p:cNvPr>
                <p:cNvGrpSpPr/>
                <p:nvPr/>
              </p:nvGrpSpPr>
              <p:grpSpPr>
                <a:xfrm>
                  <a:off x="411162" y="1581112"/>
                  <a:ext cx="4271215" cy="4784991"/>
                  <a:chOff x="1036911" y="1331760"/>
                  <a:chExt cx="4271215" cy="4784991"/>
                </a:xfrm>
              </p:grpSpPr>
              <p:sp>
                <p:nvSpPr>
                  <p:cNvPr id="39" name="Arc 38">
                    <a:extLst>
                      <a:ext uri="{FF2B5EF4-FFF2-40B4-BE49-F238E27FC236}">
                        <a16:creationId xmlns:a16="http://schemas.microsoft.com/office/drawing/2014/main" id="{C39B1384-BC80-ABB9-B9A5-11292A747816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1327628" y="2136253"/>
                    <a:ext cx="3980498" cy="3980498"/>
                  </a:xfrm>
                  <a:prstGeom prst="arc">
                    <a:avLst>
                      <a:gd name="adj1" fmla="val 15649385"/>
                      <a:gd name="adj2" fmla="val 11968389"/>
                    </a:avLst>
                  </a:prstGeom>
                  <a:solidFill>
                    <a:srgbClr val="FFFF00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6A6EA86A-22F1-3A70-BA16-25FA39CFB22A}"/>
                      </a:ext>
                    </a:extLst>
                  </p:cNvPr>
                  <p:cNvGrpSpPr/>
                  <p:nvPr/>
                </p:nvGrpSpPr>
                <p:grpSpPr>
                  <a:xfrm>
                    <a:off x="3244314" y="2485899"/>
                    <a:ext cx="768900" cy="1046045"/>
                    <a:chOff x="3244314" y="2485899"/>
                    <a:chExt cx="768900" cy="1046045"/>
                  </a:xfrm>
                </p:grpSpPr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B0359CD9-9FA5-295C-E526-1B3BB8DFF0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44314" y="2485899"/>
                      <a:ext cx="703522" cy="1046045"/>
                      <a:chOff x="3244314" y="2485899"/>
                      <a:chExt cx="703522" cy="1046045"/>
                    </a:xfrm>
                  </p:grpSpPr>
                  <p:sp>
                    <p:nvSpPr>
                      <p:cNvPr id="47" name="Oval 46">
                        <a:extLst>
                          <a:ext uri="{FF2B5EF4-FFF2-40B4-BE49-F238E27FC236}">
                            <a16:creationId xmlns:a16="http://schemas.microsoft.com/office/drawing/2014/main" id="{BD6C9D8C-99C0-5B09-F2D4-B776A3515D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85255" y="2578418"/>
                        <a:ext cx="462915" cy="953526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8" name="Isosceles Triangle 47">
                        <a:extLst>
                          <a:ext uri="{FF2B5EF4-FFF2-40B4-BE49-F238E27FC236}">
                            <a16:creationId xmlns:a16="http://schemas.microsoft.com/office/drawing/2014/main" id="{D1F7CF7B-4A29-47C7-3170-AAA5F2B7F74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3214522" y="2868982"/>
                        <a:ext cx="431982" cy="372398"/>
                      </a:xfrm>
                      <a:prstGeom prst="triangle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9" name="Freeform: Shape 48">
                        <a:extLst>
                          <a:ext uri="{FF2B5EF4-FFF2-40B4-BE49-F238E27FC236}">
                            <a16:creationId xmlns:a16="http://schemas.microsoft.com/office/drawing/2014/main" id="{E3F4105E-2C4C-2D81-7088-52405A449C94}"/>
                          </a:ext>
                        </a:extLst>
                      </p:cNvPr>
                      <p:cNvSpPr/>
                      <p:nvPr/>
                    </p:nvSpPr>
                    <p:spPr>
                      <a:xfrm rot="20700000">
                        <a:off x="3551334" y="2485899"/>
                        <a:ext cx="396502" cy="178685"/>
                      </a:xfrm>
                      <a:custGeom>
                        <a:avLst/>
                        <a:gdLst>
                          <a:gd name="connsiteX0" fmla="*/ 0 w 396502"/>
                          <a:gd name="connsiteY0" fmla="*/ 95088 h 300828"/>
                          <a:gd name="connsiteX1" fmla="*/ 251460 w 396502"/>
                          <a:gd name="connsiteY1" fmla="*/ 87468 h 300828"/>
                          <a:gd name="connsiteX2" fmla="*/ 396240 w 396502"/>
                          <a:gd name="connsiteY2" fmla="*/ 3648 h 300828"/>
                          <a:gd name="connsiteX3" fmla="*/ 281940 w 396502"/>
                          <a:gd name="connsiteY3" fmla="*/ 224628 h 300828"/>
                          <a:gd name="connsiteX4" fmla="*/ 99060 w 396502"/>
                          <a:gd name="connsiteY4" fmla="*/ 300828 h 3008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96502" h="300828">
                            <a:moveTo>
                              <a:pt x="0" y="95088"/>
                            </a:moveTo>
                            <a:cubicBezTo>
                              <a:pt x="92710" y="98898"/>
                              <a:pt x="185420" y="102708"/>
                              <a:pt x="251460" y="87468"/>
                            </a:cubicBezTo>
                            <a:cubicBezTo>
                              <a:pt x="317500" y="72228"/>
                              <a:pt x="391160" y="-19212"/>
                              <a:pt x="396240" y="3648"/>
                            </a:cubicBezTo>
                            <a:cubicBezTo>
                              <a:pt x="401320" y="26508"/>
                              <a:pt x="331470" y="175098"/>
                              <a:pt x="281940" y="224628"/>
                            </a:cubicBezTo>
                            <a:cubicBezTo>
                              <a:pt x="232410" y="274158"/>
                              <a:pt x="165735" y="287493"/>
                              <a:pt x="99060" y="300828"/>
                            </a:cubicBezTo>
                          </a:path>
                        </a:pathLst>
                      </a:cu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/>
                      </a:p>
                    </p:txBody>
                  </p:sp>
                </p:grp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6D215320-9F78-1E69-67D4-2AA51D59B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16712" y="2535450"/>
                      <a:ext cx="396502" cy="178685"/>
                    </a:xfrm>
                    <a:custGeom>
                      <a:avLst/>
                      <a:gdLst>
                        <a:gd name="connsiteX0" fmla="*/ 0 w 396502"/>
                        <a:gd name="connsiteY0" fmla="*/ 95088 h 300828"/>
                        <a:gd name="connsiteX1" fmla="*/ 251460 w 396502"/>
                        <a:gd name="connsiteY1" fmla="*/ 87468 h 300828"/>
                        <a:gd name="connsiteX2" fmla="*/ 396240 w 396502"/>
                        <a:gd name="connsiteY2" fmla="*/ 3648 h 300828"/>
                        <a:gd name="connsiteX3" fmla="*/ 281940 w 396502"/>
                        <a:gd name="connsiteY3" fmla="*/ 224628 h 300828"/>
                        <a:gd name="connsiteX4" fmla="*/ 99060 w 396502"/>
                        <a:gd name="connsiteY4" fmla="*/ 300828 h 3008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6502" h="300828">
                          <a:moveTo>
                            <a:pt x="0" y="95088"/>
                          </a:moveTo>
                          <a:cubicBezTo>
                            <a:pt x="92710" y="98898"/>
                            <a:pt x="185420" y="102708"/>
                            <a:pt x="251460" y="87468"/>
                          </a:cubicBezTo>
                          <a:cubicBezTo>
                            <a:pt x="317500" y="72228"/>
                            <a:pt x="391160" y="-19212"/>
                            <a:pt x="396240" y="3648"/>
                          </a:cubicBezTo>
                          <a:cubicBezTo>
                            <a:pt x="401320" y="26508"/>
                            <a:pt x="331470" y="175098"/>
                            <a:pt x="281940" y="224628"/>
                          </a:cubicBezTo>
                          <a:cubicBezTo>
                            <a:pt x="232410" y="274158"/>
                            <a:pt x="165735" y="287493"/>
                            <a:pt x="99060" y="300828"/>
                          </a:cubicBezTo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B4537383-0269-6704-18D7-8579E965863B}"/>
                      </a:ext>
                    </a:extLst>
                  </p:cNvPr>
                  <p:cNvGrpSpPr/>
                  <p:nvPr/>
                </p:nvGrpSpPr>
                <p:grpSpPr>
                  <a:xfrm>
                    <a:off x="1036911" y="1331760"/>
                    <a:ext cx="2027348" cy="2385201"/>
                    <a:chOff x="1036911" y="1331760"/>
                    <a:chExt cx="2027348" cy="2385201"/>
                  </a:xfrm>
                </p:grpSpPr>
                <p:sp>
                  <p:nvSpPr>
                    <p:cNvPr id="42" name="Trapezoid 41">
                      <a:extLst>
                        <a:ext uri="{FF2B5EF4-FFF2-40B4-BE49-F238E27FC236}">
                          <a16:creationId xmlns:a16="http://schemas.microsoft.com/office/drawing/2014/main" id="{793B6752-4A43-BED6-EB8A-43D1C6A604FB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870090" y="2731730"/>
                      <a:ext cx="1152052" cy="818410"/>
                    </a:xfrm>
                    <a:prstGeom prst="trapezoid">
                      <a:avLst>
                        <a:gd name="adj" fmla="val 40636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43" name="Trapezoid 42">
                      <a:extLst>
                        <a:ext uri="{FF2B5EF4-FFF2-40B4-BE49-F238E27FC236}">
                          <a16:creationId xmlns:a16="http://schemas.microsoft.com/office/drawing/2014/main" id="{D4E03712-9366-79F5-3159-EE10ECC10AD6}"/>
                        </a:ext>
                      </a:extLst>
                    </p:cNvPr>
                    <p:cNvSpPr/>
                    <p:nvPr/>
                  </p:nvSpPr>
                  <p:spPr>
                    <a:xfrm rot="13500000">
                      <a:off x="2079028" y="1498581"/>
                      <a:ext cx="1152052" cy="818410"/>
                    </a:xfrm>
                    <a:prstGeom prst="trapezoid">
                      <a:avLst>
                        <a:gd name="adj" fmla="val 40636"/>
                      </a:avLst>
                    </a:prstGeom>
                    <a:solidFill>
                      <a:srgbClr val="FF0000"/>
                    </a:solidFill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44" name="Rectangle: Rounded Corners 43">
                      <a:extLst>
                        <a:ext uri="{FF2B5EF4-FFF2-40B4-BE49-F238E27FC236}">
                          <a16:creationId xmlns:a16="http://schemas.microsoft.com/office/drawing/2014/main" id="{1A71CAA4-8D5C-9C39-80EA-D07DC0743D48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1583161" y="2235042"/>
                      <a:ext cx="914400" cy="600815"/>
                    </a:xfrm>
                    <a:prstGeom prst="roundRect">
                      <a:avLst/>
                    </a:prstGeom>
                    <a:solidFill>
                      <a:srgbClr val="FF0000"/>
                    </a:solidFill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726D854-BD17-93F5-FA6D-3C8D88F03A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61366" y="3501847"/>
                  <a:ext cx="1858247" cy="88871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8F67D09-D3E6-83DD-3058-0E2FFAE23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6048" y="4375854"/>
                  <a:ext cx="1640227" cy="1198652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9806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36"/>
    </mc:Choice>
    <mc:Fallback xmlns="">
      <p:transition spd="slow" advTm="28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0D0E255-FFE3-0A1E-1339-5B073EE2C20E}"/>
              </a:ext>
            </a:extLst>
          </p:cNvPr>
          <p:cNvGrpSpPr/>
          <p:nvPr/>
        </p:nvGrpSpPr>
        <p:grpSpPr>
          <a:xfrm>
            <a:off x="0" y="-5100"/>
            <a:ext cx="5096208" cy="6865463"/>
            <a:chOff x="0" y="-5100"/>
            <a:chExt cx="5096208" cy="68654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1C74D4-69B5-A3F0-6BB2-A68B72535DE9}"/>
                </a:ext>
              </a:extLst>
            </p:cNvPr>
            <p:cNvSpPr/>
            <p:nvPr/>
          </p:nvSpPr>
          <p:spPr>
            <a:xfrm>
              <a:off x="533264" y="1386091"/>
              <a:ext cx="4217158" cy="5464871"/>
            </a:xfrm>
            <a:prstGeom prst="rect">
              <a:avLst/>
            </a:prstGeom>
            <a:solidFill>
              <a:srgbClr val="FFD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0E69BC-92CE-D39E-9287-BA56917B9746}"/>
                </a:ext>
              </a:extLst>
            </p:cNvPr>
            <p:cNvGrpSpPr/>
            <p:nvPr/>
          </p:nvGrpSpPr>
          <p:grpSpPr>
            <a:xfrm>
              <a:off x="992565" y="5359414"/>
              <a:ext cx="2198495" cy="1500949"/>
              <a:chOff x="1917935" y="4919059"/>
              <a:chExt cx="2198495" cy="15009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BE08937-9A7D-620E-8C6E-1875584D31F4}"/>
                      </a:ext>
                    </a:extLst>
                  </p:cNvPr>
                  <p:cNvSpPr txBox="1"/>
                  <p:nvPr/>
                </p:nvSpPr>
                <p:spPr>
                  <a:xfrm>
                    <a:off x="1938333" y="5530726"/>
                    <a:ext cx="2178097" cy="8892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BE08937-9A7D-620E-8C6E-1875584D31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8333" y="5530726"/>
                    <a:ext cx="2178097" cy="8892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097546CE-98A2-6282-23A5-8EE941524314}"/>
                      </a:ext>
                    </a:extLst>
                  </p:cNvPr>
                  <p:cNvSpPr txBox="1"/>
                  <p:nvPr/>
                </p:nvSpPr>
                <p:spPr>
                  <a:xfrm>
                    <a:off x="1917935" y="4919059"/>
                    <a:ext cx="1586845" cy="8892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097546CE-98A2-6282-23A5-8EE9415243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7935" y="4919059"/>
                    <a:ext cx="1586845" cy="8892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08BC70A-ADD9-19BA-45FE-D7702BA870B4}"/>
                </a:ext>
              </a:extLst>
            </p:cNvPr>
            <p:cNvGrpSpPr/>
            <p:nvPr/>
          </p:nvGrpSpPr>
          <p:grpSpPr>
            <a:xfrm>
              <a:off x="3146367" y="1389531"/>
              <a:ext cx="915379" cy="1375350"/>
              <a:chOff x="2572603" y="510992"/>
              <a:chExt cx="915379" cy="13753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0DF334BD-66AA-9DFE-5533-A8272BBAD5EA}"/>
                      </a:ext>
                    </a:extLst>
                  </p:cNvPr>
                  <p:cNvSpPr txBox="1"/>
                  <p:nvPr/>
                </p:nvSpPr>
                <p:spPr>
                  <a:xfrm>
                    <a:off x="2633106" y="510992"/>
                    <a:ext cx="665567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0DF334BD-66AA-9DFE-5533-A8272BBAD5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3106" y="510992"/>
                    <a:ext cx="665567" cy="830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7221365-F9F4-7971-534F-9D31018C97DA}"/>
                      </a:ext>
                    </a:extLst>
                  </p:cNvPr>
                  <p:cNvSpPr txBox="1"/>
                  <p:nvPr/>
                </p:nvSpPr>
                <p:spPr>
                  <a:xfrm>
                    <a:off x="2572603" y="1055345"/>
                    <a:ext cx="91537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7221365-F9F4-7971-534F-9D31018C97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2603" y="1055345"/>
                    <a:ext cx="915379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B3EC368-E414-D01D-9B18-A71A2CA45873}"/>
                </a:ext>
              </a:extLst>
            </p:cNvPr>
            <p:cNvGrpSpPr/>
            <p:nvPr/>
          </p:nvGrpSpPr>
          <p:grpSpPr>
            <a:xfrm>
              <a:off x="977803" y="2563216"/>
              <a:ext cx="1601607" cy="1419525"/>
              <a:chOff x="2194608" y="2216621"/>
              <a:chExt cx="1601607" cy="1419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DF33430-F608-B953-8A91-BC5AD900A979}"/>
                      </a:ext>
                    </a:extLst>
                  </p:cNvPr>
                  <p:cNvSpPr txBox="1"/>
                  <p:nvPr/>
                </p:nvSpPr>
                <p:spPr>
                  <a:xfrm>
                    <a:off x="2194608" y="2216621"/>
                    <a:ext cx="946413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4800" b="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DF33430-F608-B953-8A91-BC5AD900A9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4608" y="2216621"/>
                    <a:ext cx="946413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BDC3761-3770-6BE4-1E42-42483D074437}"/>
                      </a:ext>
                    </a:extLst>
                  </p:cNvPr>
                  <p:cNvSpPr txBox="1"/>
                  <p:nvPr/>
                </p:nvSpPr>
                <p:spPr>
                  <a:xfrm>
                    <a:off x="2258550" y="2805149"/>
                    <a:ext cx="1537665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BDC3761-3770-6BE4-1E42-42483D0744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8550" y="2805149"/>
                    <a:ext cx="1537665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682A675-D22D-C61D-C9AD-6389E51A5467}"/>
                </a:ext>
              </a:extLst>
            </p:cNvPr>
            <p:cNvGrpSpPr/>
            <p:nvPr/>
          </p:nvGrpSpPr>
          <p:grpSpPr>
            <a:xfrm>
              <a:off x="2834542" y="3982741"/>
              <a:ext cx="1555811" cy="1517483"/>
              <a:chOff x="5523340" y="3632364"/>
              <a:chExt cx="1555811" cy="15174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280329C-1532-8369-A0FF-7FF757CBCB37}"/>
                      </a:ext>
                    </a:extLst>
                  </p:cNvPr>
                  <p:cNvSpPr txBox="1"/>
                  <p:nvPr/>
                </p:nvSpPr>
                <p:spPr>
                  <a:xfrm>
                    <a:off x="5529869" y="3632364"/>
                    <a:ext cx="964559" cy="8892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280329C-1532-8369-A0FF-7FF757CBCB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9869" y="3632364"/>
                    <a:ext cx="964559" cy="88928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7C003BB-461A-1421-F2EE-D7F1615F5FFA}"/>
                      </a:ext>
                    </a:extLst>
                  </p:cNvPr>
                  <p:cNvSpPr txBox="1"/>
                  <p:nvPr/>
                </p:nvSpPr>
                <p:spPr>
                  <a:xfrm>
                    <a:off x="5523340" y="4260565"/>
                    <a:ext cx="1555811" cy="8892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7C003BB-461A-1421-F2EE-D7F1615F5F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3340" y="4260565"/>
                    <a:ext cx="1555811" cy="8892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5253637-478A-1C08-83DF-7AE81880035C}"/>
                    </a:ext>
                  </a:extLst>
                </p:cNvPr>
                <p:cNvSpPr txBox="1"/>
                <p:nvPr/>
              </p:nvSpPr>
              <p:spPr>
                <a:xfrm>
                  <a:off x="0" y="-5100"/>
                  <a:ext cx="5096208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000" b="0" dirty="0"/>
                    <a:t>Clifford Algebra </a:t>
                  </a:r>
                  <a14:m>
                    <m:oMath xmlns:m="http://schemas.openxmlformats.org/officeDocument/2006/math"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𝐶𝑙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(3,0)</m:t>
                      </m:r>
                    </m:oMath>
                  </a14:m>
                  <a:endParaRPr lang="en-CA" sz="4000" dirty="0"/>
                </a:p>
                <a:p>
                  <a:pPr algn="ctr"/>
                  <a:r>
                    <a:rPr lang="en-CA" sz="4000" dirty="0"/>
                    <a:t>(8-dimensional)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5253637-478A-1C08-83DF-7AE818800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-5100"/>
                  <a:ext cx="5096208" cy="1323439"/>
                </a:xfrm>
                <a:prstGeom prst="rect">
                  <a:avLst/>
                </a:prstGeom>
                <a:blipFill>
                  <a:blip r:embed="rId11"/>
                  <a:stretch>
                    <a:fillRect l="-3828" t="-8295" b="-188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84DE7B-EA9F-A945-BEC2-8A19BAD42DA7}"/>
              </a:ext>
            </a:extLst>
          </p:cNvPr>
          <p:cNvGrpSpPr/>
          <p:nvPr/>
        </p:nvGrpSpPr>
        <p:grpSpPr>
          <a:xfrm>
            <a:off x="6409198" y="-5100"/>
            <a:ext cx="5782802" cy="6856062"/>
            <a:chOff x="6409198" y="-5100"/>
            <a:chExt cx="5782802" cy="68560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0186AF-E0D4-0C40-D128-BC6FC9F4A68F}"/>
                </a:ext>
              </a:extLst>
            </p:cNvPr>
            <p:cNvSpPr/>
            <p:nvPr/>
          </p:nvSpPr>
          <p:spPr>
            <a:xfrm>
              <a:off x="7658669" y="1386091"/>
              <a:ext cx="4217158" cy="5464871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9CDDFAB-3D10-E5BB-6A18-D1F05D506359}"/>
                    </a:ext>
                  </a:extLst>
                </p:cNvPr>
                <p:cNvSpPr txBox="1"/>
                <p:nvPr/>
              </p:nvSpPr>
              <p:spPr>
                <a:xfrm>
                  <a:off x="8587735" y="5614524"/>
                  <a:ext cx="3249992" cy="10885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6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9CDDFAB-3D10-E5BB-6A18-D1F05D506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7735" y="5614524"/>
                  <a:ext cx="3249992" cy="108850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721EFB0-552C-65F7-4A19-652BC3EC6277}"/>
                    </a:ext>
                  </a:extLst>
                </p:cNvPr>
                <p:cNvSpPr txBox="1"/>
                <p:nvPr/>
              </p:nvSpPr>
              <p:spPr>
                <a:xfrm>
                  <a:off x="8630907" y="4257032"/>
                  <a:ext cx="2473306" cy="10885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6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721EFB0-552C-65F7-4A19-652BC3EC62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907" y="4257032"/>
                  <a:ext cx="2473306" cy="10885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F778D5-EFCF-F26C-8DE8-CFDFD874E178}"/>
                    </a:ext>
                  </a:extLst>
                </p:cNvPr>
                <p:cNvSpPr txBox="1"/>
                <p:nvPr/>
              </p:nvSpPr>
              <p:spPr>
                <a:xfrm>
                  <a:off x="8630906" y="2795186"/>
                  <a:ext cx="2450607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6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0F778D5-EFCF-F26C-8DE8-CFDFD874E1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906" y="2795186"/>
                  <a:ext cx="2450607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F71D56-721C-89A0-DE38-486BEA393670}"/>
                    </a:ext>
                  </a:extLst>
                </p:cNvPr>
                <p:cNvSpPr txBox="1"/>
                <p:nvPr/>
              </p:nvSpPr>
              <p:spPr>
                <a:xfrm>
                  <a:off x="8630906" y="1556431"/>
                  <a:ext cx="210031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6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F71D56-721C-89A0-DE38-486BEA393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906" y="1556431"/>
                  <a:ext cx="2100319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B379B6F-211F-0872-2377-F24E3F546439}"/>
                    </a:ext>
                  </a:extLst>
                </p:cNvPr>
                <p:cNvSpPr txBox="1"/>
                <p:nvPr/>
              </p:nvSpPr>
              <p:spPr>
                <a:xfrm>
                  <a:off x="6409198" y="-5100"/>
                  <a:ext cx="5782802" cy="12618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3600" b="0" dirty="0"/>
                    <a:t>Minimal Left Ideal </a:t>
                  </a:r>
                  <a14:m>
                    <m:oMath xmlns:m="http://schemas.openxmlformats.org/officeDocument/2006/math"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𝐶𝑙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(3,0)</m:t>
                      </m:r>
                      <m:sSub>
                        <m:sSubPr>
                          <m:ctrlPr>
                            <a:rPr lang="en-GB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3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CA" sz="3600" dirty="0"/>
                </a:p>
                <a:p>
                  <a:pPr algn="ctr"/>
                  <a:r>
                    <a:rPr lang="en-CA" sz="4000" dirty="0"/>
                    <a:t>(4-dimensional)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B379B6F-211F-0872-2377-F24E3F546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198" y="-5100"/>
                  <a:ext cx="5782802" cy="1261884"/>
                </a:xfrm>
                <a:prstGeom prst="rect">
                  <a:avLst/>
                </a:prstGeom>
                <a:blipFill>
                  <a:blip r:embed="rId16"/>
                  <a:stretch>
                    <a:fillRect l="-2740" t="-7246" b="-198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0EDD53-84BD-417A-DE98-FC73663ED09A}"/>
              </a:ext>
            </a:extLst>
          </p:cNvPr>
          <p:cNvGrpSpPr/>
          <p:nvPr/>
        </p:nvGrpSpPr>
        <p:grpSpPr>
          <a:xfrm>
            <a:off x="2548104" y="5889785"/>
            <a:ext cx="6082802" cy="618027"/>
            <a:chOff x="2548104" y="5889785"/>
            <a:chExt cx="6082802" cy="61802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C124DD8-2729-1CC4-AA74-4CEA9B7DB0D5}"/>
                </a:ext>
              </a:extLst>
            </p:cNvPr>
            <p:cNvCxnSpPr>
              <a:cxnSpLocks/>
            </p:cNvCxnSpPr>
            <p:nvPr/>
          </p:nvCxnSpPr>
          <p:spPr>
            <a:xfrm>
              <a:off x="2548104" y="5889785"/>
              <a:ext cx="6082802" cy="0"/>
            </a:xfrm>
            <a:prstGeom prst="straightConnector1">
              <a:avLst/>
            </a:prstGeom>
            <a:ln w="1143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4A5956E-E23C-CBD9-10FC-229BC97A3C62}"/>
                </a:ext>
              </a:extLst>
            </p:cNvPr>
            <p:cNvCxnSpPr/>
            <p:nvPr/>
          </p:nvCxnSpPr>
          <p:spPr>
            <a:xfrm>
              <a:off x="3129168" y="6507812"/>
              <a:ext cx="5501738" cy="0"/>
            </a:xfrm>
            <a:prstGeom prst="straightConnector1">
              <a:avLst/>
            </a:prstGeom>
            <a:ln w="1143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C7BD44-4D76-C742-D7AC-C3983E9D339B}"/>
              </a:ext>
            </a:extLst>
          </p:cNvPr>
          <p:cNvGrpSpPr/>
          <p:nvPr/>
        </p:nvGrpSpPr>
        <p:grpSpPr>
          <a:xfrm>
            <a:off x="3805630" y="4513461"/>
            <a:ext cx="4825276" cy="618027"/>
            <a:chOff x="2548104" y="5889785"/>
            <a:chExt cx="6082802" cy="618027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87F8F4B-86A2-A802-443B-A7D0C9F17C74}"/>
                </a:ext>
              </a:extLst>
            </p:cNvPr>
            <p:cNvCxnSpPr>
              <a:cxnSpLocks/>
            </p:cNvCxnSpPr>
            <p:nvPr/>
          </p:nvCxnSpPr>
          <p:spPr>
            <a:xfrm>
              <a:off x="2548104" y="5889785"/>
              <a:ext cx="6082802" cy="0"/>
            </a:xfrm>
            <a:prstGeom prst="straightConnector1">
              <a:avLst/>
            </a:prstGeom>
            <a:ln w="1143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FEA6228-19A8-587E-815B-C83D1FFEF64C}"/>
                </a:ext>
              </a:extLst>
            </p:cNvPr>
            <p:cNvCxnSpPr/>
            <p:nvPr/>
          </p:nvCxnSpPr>
          <p:spPr>
            <a:xfrm>
              <a:off x="3129168" y="6507812"/>
              <a:ext cx="5501738" cy="0"/>
            </a:xfrm>
            <a:prstGeom prst="straightConnector1">
              <a:avLst/>
            </a:prstGeom>
            <a:ln w="1143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3CF10B-1FE8-1F77-42FA-F44CD70388AB}"/>
              </a:ext>
            </a:extLst>
          </p:cNvPr>
          <p:cNvGrpSpPr/>
          <p:nvPr/>
        </p:nvGrpSpPr>
        <p:grpSpPr>
          <a:xfrm>
            <a:off x="2083800" y="3084068"/>
            <a:ext cx="6547105" cy="618027"/>
            <a:chOff x="2548104" y="5889785"/>
            <a:chExt cx="6082802" cy="61802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08FB418-0F6E-85F1-E00B-8CD57B9664DD}"/>
                </a:ext>
              </a:extLst>
            </p:cNvPr>
            <p:cNvCxnSpPr>
              <a:cxnSpLocks/>
            </p:cNvCxnSpPr>
            <p:nvPr/>
          </p:nvCxnSpPr>
          <p:spPr>
            <a:xfrm>
              <a:off x="2548104" y="5889785"/>
              <a:ext cx="6082802" cy="0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55B61B-C637-2A13-6765-5576A5D5B49D}"/>
                </a:ext>
              </a:extLst>
            </p:cNvPr>
            <p:cNvCxnSpPr/>
            <p:nvPr/>
          </p:nvCxnSpPr>
          <p:spPr>
            <a:xfrm>
              <a:off x="3129168" y="6507812"/>
              <a:ext cx="5501738" cy="0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8370D82-98E7-03E0-D20B-E239BCEB3EC9}"/>
              </a:ext>
            </a:extLst>
          </p:cNvPr>
          <p:cNvGrpSpPr/>
          <p:nvPr/>
        </p:nvGrpSpPr>
        <p:grpSpPr>
          <a:xfrm>
            <a:off x="4061746" y="1788795"/>
            <a:ext cx="4525990" cy="618027"/>
            <a:chOff x="2839112" y="5889785"/>
            <a:chExt cx="5791794" cy="61802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8E3A0A-86A8-5758-A26D-B89605921E5E}"/>
                </a:ext>
              </a:extLst>
            </p:cNvPr>
            <p:cNvCxnSpPr>
              <a:cxnSpLocks/>
            </p:cNvCxnSpPr>
            <p:nvPr/>
          </p:nvCxnSpPr>
          <p:spPr>
            <a:xfrm>
              <a:off x="2839112" y="5889785"/>
              <a:ext cx="5791794" cy="0"/>
            </a:xfrm>
            <a:prstGeom prst="straightConnector1">
              <a:avLst/>
            </a:prstGeom>
            <a:ln w="114300">
              <a:solidFill>
                <a:srgbClr val="0096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622C23B-E38E-885B-89B3-EB13604F30BF}"/>
                </a:ext>
              </a:extLst>
            </p:cNvPr>
            <p:cNvCxnSpPr>
              <a:cxnSpLocks/>
            </p:cNvCxnSpPr>
            <p:nvPr/>
          </p:nvCxnSpPr>
          <p:spPr>
            <a:xfrm>
              <a:off x="2839112" y="6507812"/>
              <a:ext cx="5791794" cy="0"/>
            </a:xfrm>
            <a:prstGeom prst="straightConnector1">
              <a:avLst/>
            </a:prstGeom>
            <a:ln w="114300">
              <a:solidFill>
                <a:srgbClr val="0096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C2AA4E-47B9-1570-7F3A-B8536F807802}"/>
              </a:ext>
            </a:extLst>
          </p:cNvPr>
          <p:cNvGrpSpPr/>
          <p:nvPr/>
        </p:nvGrpSpPr>
        <p:grpSpPr>
          <a:xfrm>
            <a:off x="4827191" y="494856"/>
            <a:ext cx="2405289" cy="1323439"/>
            <a:chOff x="5005554" y="2465404"/>
            <a:chExt cx="2405289" cy="1944650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F22CDB4-C1EA-4C32-EE52-9253570A0B3A}"/>
                </a:ext>
              </a:extLst>
            </p:cNvPr>
            <p:cNvSpPr/>
            <p:nvPr/>
          </p:nvSpPr>
          <p:spPr>
            <a:xfrm>
              <a:off x="5005554" y="2465404"/>
              <a:ext cx="2405289" cy="1944650"/>
            </a:xfrm>
            <a:prstGeom prst="rightArrow">
              <a:avLst>
                <a:gd name="adj1" fmla="val 69264"/>
                <a:gd name="adj2" fmla="val 50000"/>
              </a:avLst>
            </a:prstGeom>
            <a:solidFill>
              <a:srgbClr val="D3E8C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20B9E3E-8DFC-D19A-45CA-FFE897C87254}"/>
                    </a:ext>
                  </a:extLst>
                </p:cNvPr>
                <p:cNvSpPr txBox="1"/>
                <p:nvPr/>
              </p:nvSpPr>
              <p:spPr>
                <a:xfrm>
                  <a:off x="5416988" y="2607549"/>
                  <a:ext cx="1129056" cy="1492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6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20B9E3E-8DFC-D19A-45CA-FFE897C87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988" y="2607549"/>
                  <a:ext cx="1129056" cy="1492407"/>
                </a:xfrm>
                <a:prstGeom prst="rect">
                  <a:avLst/>
                </a:prstGeom>
                <a:blipFill>
                  <a:blip r:embed="rId17"/>
                  <a:stretch>
                    <a:fillRect r="-16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F6EAE02-0322-A76C-B239-938A4BD655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9520" y="4108680"/>
              <a:ext cx="8611200" cy="1465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F6EAE02-0322-A76C-B239-938A4BD655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80160" y="4099320"/>
                <a:ext cx="8629920" cy="1484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5749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77"/>
    </mc:Choice>
    <mc:Fallback xmlns="">
      <p:transition spd="slow" advTm="25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106B9-B07A-1297-ACB7-DED2585D01A7}"/>
                  </a:ext>
                </a:extLst>
              </p:cNvPr>
              <p:cNvSpPr txBox="1"/>
              <p:nvPr/>
            </p:nvSpPr>
            <p:spPr>
              <a:xfrm>
                <a:off x="-58994" y="-12753"/>
                <a:ext cx="10553700" cy="1752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  +  </m:t>
                            </m:r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  </m:t>
                            </m:r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  </m:t>
                            </m:r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106B9-B07A-1297-ACB7-DED2585D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994" y="-12753"/>
                <a:ext cx="10553700" cy="1752018"/>
              </a:xfrm>
              <a:prstGeom prst="rect">
                <a:avLst/>
              </a:prstGeom>
              <a:blipFill>
                <a:blip r:embed="rId3"/>
                <a:stretch>
                  <a:fillRect r="-11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B69FA7-B55C-9BB6-3F73-83B659DC3DF0}"/>
                  </a:ext>
                </a:extLst>
              </p:cNvPr>
              <p:cNvSpPr txBox="1"/>
              <p:nvPr/>
            </p:nvSpPr>
            <p:spPr>
              <a:xfrm>
                <a:off x="10454278" y="139981"/>
                <a:ext cx="1883174" cy="14465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B69FA7-B55C-9BB6-3F73-83B659DC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278" y="139981"/>
                <a:ext cx="1883174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1EBB6D5-9F84-80CE-98BB-CCA792668927}"/>
              </a:ext>
            </a:extLst>
          </p:cNvPr>
          <p:cNvGrpSpPr/>
          <p:nvPr/>
        </p:nvGrpSpPr>
        <p:grpSpPr>
          <a:xfrm>
            <a:off x="176980" y="2511305"/>
            <a:ext cx="11956026" cy="1752018"/>
            <a:chOff x="176980" y="2511305"/>
            <a:chExt cx="11956026" cy="1752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A9DB24-C3C3-7399-E317-BB53BCF322D3}"/>
                    </a:ext>
                  </a:extLst>
                </p:cNvPr>
                <p:cNvSpPr txBox="1"/>
                <p:nvPr/>
              </p:nvSpPr>
              <p:spPr>
                <a:xfrm>
                  <a:off x="176980" y="2511305"/>
                  <a:ext cx="10072852" cy="1752018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1  +  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  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  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5A9DB24-C3C3-7399-E317-BB53BCF32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980" y="2511305"/>
                  <a:ext cx="10072852" cy="175201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93450C-4125-B479-A72B-1E998E5E270A}"/>
                    </a:ext>
                  </a:extLst>
                </p:cNvPr>
                <p:cNvSpPr txBox="1"/>
                <p:nvPr/>
              </p:nvSpPr>
              <p:spPr>
                <a:xfrm>
                  <a:off x="10249832" y="2605045"/>
                  <a:ext cx="1883174" cy="144655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8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93450C-4125-B479-A72B-1E998E5E2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9832" y="2605045"/>
                  <a:ext cx="1883174" cy="14465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53CB1F-A35F-3783-AC67-B717D14AF8CC}"/>
                  </a:ext>
                </a:extLst>
              </p:cNvPr>
              <p:cNvSpPr txBox="1"/>
              <p:nvPr/>
            </p:nvSpPr>
            <p:spPr>
              <a:xfrm>
                <a:off x="639096" y="5035363"/>
                <a:ext cx="11552904" cy="1752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4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GB" sz="4000" b="0" i="0" dirty="0">
                    <a:solidFill>
                      <a:srgbClr val="002060"/>
                    </a:solidFill>
                    <a:latin typeface="+mj-lt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8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8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CA" sz="8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53CB1F-A35F-3783-AC67-B717D14AF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96" y="5035363"/>
                <a:ext cx="11552904" cy="1752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1E346B6-7FE0-2D59-8AF8-F77BC59353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6880" y="688320"/>
              <a:ext cx="10823400" cy="6186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1E346B6-7FE0-2D59-8AF8-F77BC5935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17520" y="678960"/>
                <a:ext cx="10842120" cy="62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2EDAE0-3079-A0C3-AE81-B630C8D1F963}"/>
                  </a:ext>
                </a:extLst>
              </p:cNvPr>
              <p:cNvSpPr txBox="1"/>
              <p:nvPr/>
            </p:nvSpPr>
            <p:spPr>
              <a:xfrm>
                <a:off x="0" y="5281837"/>
                <a:ext cx="786071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16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2EDAE0-3079-A0C3-AE81-B630C8D1F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1837"/>
                <a:ext cx="786071" cy="1200329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56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17"/>
    </mc:Choice>
    <mc:Fallback xmlns="">
      <p:transition spd="slow" advTm="75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/>
      <p:bldP spid="7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106B9-B07A-1297-ACB7-DED2585D01A7}"/>
                  </a:ext>
                </a:extLst>
              </p:cNvPr>
              <p:cNvSpPr txBox="1"/>
              <p:nvPr/>
            </p:nvSpPr>
            <p:spPr>
              <a:xfrm>
                <a:off x="44228" y="330318"/>
                <a:ext cx="10479159" cy="1083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5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 1+</m:t>
                        </m:r>
                        <m:r>
                          <a:rPr lang="en-GB" sz="5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5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5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E106B9-B07A-1297-ACB7-DED2585D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8" y="330318"/>
                <a:ext cx="10479159" cy="1083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B69FA7-B55C-9BB6-3F73-83B659DC3DF0}"/>
                  </a:ext>
                </a:extLst>
              </p:cNvPr>
              <p:cNvSpPr txBox="1"/>
              <p:nvPr/>
            </p:nvSpPr>
            <p:spPr>
              <a:xfrm>
                <a:off x="10308826" y="139981"/>
                <a:ext cx="1883174" cy="14465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B69FA7-B55C-9BB6-3F73-83B659DC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826" y="139981"/>
                <a:ext cx="1883174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9DB24-C3C3-7399-E317-BB53BCF322D3}"/>
                  </a:ext>
                </a:extLst>
              </p:cNvPr>
              <p:cNvSpPr txBox="1"/>
              <p:nvPr/>
            </p:nvSpPr>
            <p:spPr>
              <a:xfrm>
                <a:off x="1" y="2018793"/>
                <a:ext cx="12192000" cy="111876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CA" sz="4000" dirty="0"/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A9DB24-C3C3-7399-E317-BB53BCF3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018793"/>
                <a:ext cx="12192000" cy="11187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CF5EFF-7D78-C115-BDDE-1374212233B8}"/>
                  </a:ext>
                </a:extLst>
              </p:cNvPr>
              <p:cNvSpPr txBox="1"/>
              <p:nvPr/>
            </p:nvSpPr>
            <p:spPr>
              <a:xfrm>
                <a:off x="0" y="3308140"/>
                <a:ext cx="12192000" cy="12178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4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3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GB" sz="43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GB" sz="43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GB" sz="43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GB" sz="43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3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GB" sz="43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3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300" i="1">
                                        <a:latin typeface="Cambria Math" panose="02040503050406030204" pitchFamily="18" charset="0"/>
                                      </a:rPr>
                                      <m:t>𝑑𝑖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3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3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3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3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3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3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3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CF5EFF-7D78-C115-BDDE-137421223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8140"/>
                <a:ext cx="12192000" cy="12178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CCFFF1-A96A-28E3-9BD8-8D3EF54B9234}"/>
                  </a:ext>
                </a:extLst>
              </p:cNvPr>
              <p:cNvSpPr txBox="1"/>
              <p:nvPr/>
            </p:nvSpPr>
            <p:spPr>
              <a:xfrm>
                <a:off x="29497" y="4916466"/>
                <a:ext cx="12192000" cy="16657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6000" dirty="0"/>
                  <a:t>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6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𝑏𝑖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e>
                          </m:mr>
                        </m:m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lang="en-GB" sz="6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CCFFF1-A96A-28E3-9BD8-8D3EF54B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" y="4916466"/>
                <a:ext cx="12192000" cy="1665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11A196E-57D2-DF4D-4127-A608E04644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8960" y="1324800"/>
              <a:ext cx="10007280" cy="5444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11A196E-57D2-DF4D-4127-A608E04644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9600" y="1315440"/>
                <a:ext cx="10026000" cy="546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293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7"/>
    </mc:Choice>
    <mc:Fallback xmlns="">
      <p:transition spd="slow" advTm="32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FC4041-C7F6-3A86-6ACA-C49DC91B9135}"/>
              </a:ext>
            </a:extLst>
          </p:cNvPr>
          <p:cNvSpPr txBox="1"/>
          <p:nvPr/>
        </p:nvSpPr>
        <p:spPr>
          <a:xfrm>
            <a:off x="170222" y="0"/>
            <a:ext cx="11927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u="sng" dirty="0"/>
              <a:t>This video series</a:t>
            </a:r>
            <a:r>
              <a:rPr lang="en-GB" sz="5400" dirty="0"/>
              <a:t>: spinors are </a:t>
            </a:r>
            <a:r>
              <a:rPr lang="en-CA" sz="5400" dirty="0"/>
              <a:t>members of </a:t>
            </a:r>
            <a:r>
              <a:rPr lang="en-CA" sz="5400" b="1" dirty="0">
                <a:solidFill>
                  <a:srgbClr val="FF0000"/>
                </a:solidFill>
              </a:rPr>
              <a:t>minimal left ideals </a:t>
            </a:r>
            <a:r>
              <a:rPr lang="en-CA" sz="5400" dirty="0"/>
              <a:t>in a Clifford Algebra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92A68-B062-15FD-1B61-616720161E75}"/>
              </a:ext>
            </a:extLst>
          </p:cNvPr>
          <p:cNvSpPr txBox="1"/>
          <p:nvPr/>
        </p:nvSpPr>
        <p:spPr>
          <a:xfrm>
            <a:off x="170221" y="3429000"/>
            <a:ext cx="12080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u="sng" dirty="0"/>
              <a:t>Hestenes Definition</a:t>
            </a:r>
            <a:r>
              <a:rPr lang="en-GB" sz="5400" dirty="0"/>
              <a:t>: spinors are sums of </a:t>
            </a:r>
            <a:r>
              <a:rPr lang="en-GB" sz="5400" b="1" dirty="0">
                <a:solidFill>
                  <a:srgbClr val="FF0000"/>
                </a:solidFill>
              </a:rPr>
              <a:t>even-grade </a:t>
            </a:r>
            <a:r>
              <a:rPr lang="en-CA" sz="5400" b="1" dirty="0">
                <a:solidFill>
                  <a:srgbClr val="FF0000"/>
                </a:solidFill>
              </a:rPr>
              <a:t>members</a:t>
            </a:r>
            <a:r>
              <a:rPr lang="en-CA" sz="5400" dirty="0"/>
              <a:t> in a Clifford Algebra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7B5DB3-D40B-9394-A201-4409BD6782F1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1FA3EF7-5267-8739-3165-DC83385F573E}"/>
              </a:ext>
            </a:extLst>
          </p:cNvPr>
          <p:cNvGrpSpPr/>
          <p:nvPr/>
        </p:nvGrpSpPr>
        <p:grpSpPr>
          <a:xfrm>
            <a:off x="14731" y="1754326"/>
            <a:ext cx="12147772" cy="1446550"/>
            <a:chOff x="44228" y="1754326"/>
            <a:chExt cx="12147772" cy="14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7535E1B-0805-B937-1561-2ADBB2FC3EC6}"/>
                    </a:ext>
                  </a:extLst>
                </p:cNvPr>
                <p:cNvSpPr txBox="1"/>
                <p:nvPr/>
              </p:nvSpPr>
              <p:spPr>
                <a:xfrm>
                  <a:off x="44228" y="1944663"/>
                  <a:ext cx="10479159" cy="108388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GB" sz="5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1+</m:t>
                          </m:r>
                          <m:r>
                            <a:rPr lang="en-GB" sz="5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5600" dirty="0"/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7535E1B-0805-B937-1561-2ADBB2FC3E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28" y="1944663"/>
                  <a:ext cx="10479159" cy="1083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AA8376D-E28A-A8E8-62F8-7EB43ABDADE7}"/>
                    </a:ext>
                  </a:extLst>
                </p:cNvPr>
                <p:cNvSpPr txBox="1"/>
                <p:nvPr/>
              </p:nvSpPr>
              <p:spPr>
                <a:xfrm>
                  <a:off x="10308826" y="1754326"/>
                  <a:ext cx="1883174" cy="144655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8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AA8376D-E28A-A8E8-62F8-7EB43ABDA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8826" y="1754326"/>
                  <a:ext cx="1883174" cy="14465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1A118-DD35-9CE9-F930-8C8635B3332A}"/>
                  </a:ext>
                </a:extLst>
              </p:cNvPr>
              <p:cNvSpPr txBox="1"/>
              <p:nvPr/>
            </p:nvSpPr>
            <p:spPr>
              <a:xfrm>
                <a:off x="14731" y="5373663"/>
                <a:ext cx="10479159" cy="1083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5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 1+</m:t>
                        </m:r>
                        <m:r>
                          <a:rPr lang="en-GB" sz="5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5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5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5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1A118-DD35-9CE9-F930-8C8635B3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" y="5373663"/>
                <a:ext cx="10479159" cy="1083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ABF31B7-1BCD-B7FB-72BB-0BBC73D8B3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06720" y="1571760"/>
              <a:ext cx="1890720" cy="5011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ABF31B7-1BCD-B7FB-72BB-0BBC73D8B3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97360" y="1562400"/>
                <a:ext cx="1909440" cy="5030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2722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4"/>
    </mc:Choice>
    <mc:Fallback xmlns="">
      <p:transition spd="slow" advTm="17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A354CD-5D5A-3D59-921A-6BC21982E19A}"/>
                  </a:ext>
                </a:extLst>
              </p:cNvPr>
              <p:cNvSpPr txBox="1"/>
              <p:nvPr/>
            </p:nvSpPr>
            <p:spPr>
              <a:xfrm>
                <a:off x="912404" y="220183"/>
                <a:ext cx="1042618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400" b="0" dirty="0"/>
                  <a:t>3D space </a:t>
                </a:r>
                <a14:m>
                  <m:oMath xmlns:m="http://schemas.openxmlformats.org/officeDocument/2006/math">
                    <m:r>
                      <a:rPr lang="en-GB" sz="8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8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A354CD-5D5A-3D59-921A-6BC21982E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04" y="220183"/>
                <a:ext cx="10426185" cy="1384995"/>
              </a:xfrm>
              <a:prstGeom prst="rect">
                <a:avLst/>
              </a:prstGeom>
              <a:blipFill>
                <a:blip r:embed="rId3"/>
                <a:stretch>
                  <a:fillRect t="-19824" b="-42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422A82A-F2E9-C88B-89FA-7226303A1407}"/>
              </a:ext>
            </a:extLst>
          </p:cNvPr>
          <p:cNvGrpSpPr/>
          <p:nvPr/>
        </p:nvGrpSpPr>
        <p:grpSpPr>
          <a:xfrm>
            <a:off x="882907" y="1682836"/>
            <a:ext cx="10426185" cy="2439942"/>
            <a:chOff x="882907" y="1682836"/>
            <a:chExt cx="10426185" cy="2439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F9D3C25-1B5E-EF16-A415-59D87AD1964B}"/>
                    </a:ext>
                  </a:extLst>
                </p:cNvPr>
                <p:cNvSpPr txBox="1"/>
                <p:nvPr/>
              </p:nvSpPr>
              <p:spPr>
                <a:xfrm>
                  <a:off x="882907" y="2737783"/>
                  <a:ext cx="10426185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8400" b="0" dirty="0"/>
                    <a:t>4D spacetime </a:t>
                  </a:r>
                  <a14:m>
                    <m:oMath xmlns:m="http://schemas.openxmlformats.org/officeDocument/2006/math"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(1,3)</m:t>
                      </m:r>
                    </m:oMath>
                  </a14:m>
                  <a:r>
                    <a:rPr lang="en-CA" sz="84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F9D3C25-1B5E-EF16-A415-59D87AD19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907" y="2737783"/>
                  <a:ext cx="10426185" cy="1384995"/>
                </a:xfrm>
                <a:prstGeom prst="rect">
                  <a:avLst/>
                </a:prstGeom>
                <a:blipFill>
                  <a:blip r:embed="rId4"/>
                  <a:stretch>
                    <a:fillRect l="-1404" t="-19824" b="-422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B9C5EFED-633B-ACB1-2B36-F4B64E452F9B}"/>
                </a:ext>
              </a:extLst>
            </p:cNvPr>
            <p:cNvSpPr/>
            <p:nvPr/>
          </p:nvSpPr>
          <p:spPr>
            <a:xfrm>
              <a:off x="5599470" y="1682836"/>
              <a:ext cx="993058" cy="112087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A75CDF-97F7-0425-A4A1-003EE80FF032}"/>
              </a:ext>
            </a:extLst>
          </p:cNvPr>
          <p:cNvGrpSpPr/>
          <p:nvPr/>
        </p:nvGrpSpPr>
        <p:grpSpPr>
          <a:xfrm>
            <a:off x="912403" y="4193500"/>
            <a:ext cx="10426185" cy="2505873"/>
            <a:chOff x="912403" y="4193500"/>
            <a:chExt cx="10426185" cy="2505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91E9863-5131-C45C-ED57-5AB81A1B7574}"/>
                    </a:ext>
                  </a:extLst>
                </p:cNvPr>
                <p:cNvSpPr txBox="1"/>
                <p:nvPr/>
              </p:nvSpPr>
              <p:spPr>
                <a:xfrm>
                  <a:off x="912403" y="5314378"/>
                  <a:ext cx="10426185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8400" dirty="0"/>
                    <a:t>Generalization </a:t>
                  </a:r>
                  <a14:m>
                    <m:oMath xmlns:m="http://schemas.openxmlformats.org/officeDocument/2006/math"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8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8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8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CA" sz="84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91E9863-5131-C45C-ED57-5AB81A1B7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403" y="5314378"/>
                  <a:ext cx="10426185" cy="1384995"/>
                </a:xfrm>
                <a:prstGeom prst="rect">
                  <a:avLst/>
                </a:prstGeom>
                <a:blipFill>
                  <a:blip r:embed="rId5"/>
                  <a:stretch>
                    <a:fillRect l="-4269" t="-20264" b="-422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00871BE4-C005-94DE-D528-D7C76A1B5416}"/>
                </a:ext>
              </a:extLst>
            </p:cNvPr>
            <p:cNvSpPr/>
            <p:nvPr/>
          </p:nvSpPr>
          <p:spPr>
            <a:xfrm>
              <a:off x="5599470" y="4193500"/>
              <a:ext cx="993058" cy="112087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253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06">
        <p:fade/>
      </p:transition>
    </mc:Choice>
    <mc:Fallback xmlns="">
      <p:transition spd="med" advTm="137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212A6F-6516-A8BC-D562-26E36EBE7978}"/>
              </a:ext>
            </a:extLst>
          </p:cNvPr>
          <p:cNvGrpSpPr/>
          <p:nvPr/>
        </p:nvGrpSpPr>
        <p:grpSpPr>
          <a:xfrm>
            <a:off x="-852977" y="3184543"/>
            <a:ext cx="4130656" cy="3673457"/>
            <a:chOff x="-186227" y="3267683"/>
            <a:chExt cx="4130656" cy="36734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6F1A12-45C4-F4A1-F1C6-8BF540F5F052}"/>
                </a:ext>
              </a:extLst>
            </p:cNvPr>
            <p:cNvGrpSpPr/>
            <p:nvPr/>
          </p:nvGrpSpPr>
          <p:grpSpPr>
            <a:xfrm>
              <a:off x="-186227" y="3267683"/>
              <a:ext cx="4130656" cy="3673457"/>
              <a:chOff x="651649" y="3245138"/>
              <a:chExt cx="4130656" cy="367345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457066D-FD69-D4BD-A5BA-69F847042C31}"/>
                  </a:ext>
                </a:extLst>
              </p:cNvPr>
              <p:cNvSpPr/>
              <p:nvPr/>
            </p:nvSpPr>
            <p:spPr>
              <a:xfrm>
                <a:off x="651649" y="3364727"/>
                <a:ext cx="3937973" cy="355386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0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5B4C4A3-D83F-6AED-19D3-E684C299C1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8220" y="3505849"/>
                <a:ext cx="0" cy="1971123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2847541-58AD-B6D5-F2FB-B43296B40DC4}"/>
                      </a:ext>
                    </a:extLst>
                  </p:cNvPr>
                  <p:cNvSpPr txBox="1"/>
                  <p:nvPr/>
                </p:nvSpPr>
                <p:spPr>
                  <a:xfrm>
                    <a:off x="3655736" y="4229848"/>
                    <a:ext cx="1126569" cy="1201098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2847541-58AD-B6D5-F2FB-B43296B40D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5736" y="4229848"/>
                    <a:ext cx="1126569" cy="12010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675FC59-6854-BE4C-33A0-7A76C90EABD8}"/>
                      </a:ext>
                    </a:extLst>
                  </p:cNvPr>
                  <p:cNvSpPr txBox="1"/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675FC59-6854-BE4C-33A0-7A76C90EAB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9747" y="3245138"/>
                    <a:ext cx="989917" cy="11079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2742260-0410-EF17-E0E0-B24F2EBE8DAD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944" y="5747873"/>
                    <a:ext cx="1297137" cy="1107996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oMath>
                      </m:oMathPara>
                    </a14:m>
                    <a:endParaRPr lang="en-CA" sz="6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2742260-0410-EF17-E0E0-B24F2EBE8D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944" y="5747873"/>
                    <a:ext cx="1297137" cy="11079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7A694D-46F6-6557-DE11-FB6B2FC88C0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590" y="5398316"/>
              <a:ext cx="1241894" cy="1314825"/>
            </a:xfrm>
            <a:prstGeom prst="straightConnector1">
              <a:avLst/>
            </a:prstGeom>
            <a:ln w="152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284CB1-67C5-7E09-0551-E501ED7FE5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054" y="5401550"/>
              <a:ext cx="2179945" cy="0"/>
            </a:xfrm>
            <a:prstGeom prst="straightConnector1">
              <a:avLst/>
            </a:prstGeom>
            <a:ln w="152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/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/>
                  <a:t>Clifford Algebra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blipFill>
                <a:blip r:embed="rId6"/>
                <a:stretch>
                  <a:fillRect l="-5029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/>
              <p:nvPr/>
            </p:nvSpPr>
            <p:spPr>
              <a:xfrm>
                <a:off x="425532" y="1281236"/>
                <a:ext cx="1035462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0070C0"/>
                    </a:solidFill>
                  </a:rPr>
                  <a:t>1 basis vector  </a:t>
                </a:r>
                <a:r>
                  <a:rPr lang="en-GB" sz="5400" dirty="0"/>
                  <a:t>that squares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5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FF0000"/>
                    </a:solidFill>
                  </a:rPr>
                  <a:t>3 basis vectors </a:t>
                </a:r>
                <a:r>
                  <a:rPr lang="en-GB" sz="5400" dirty="0"/>
                  <a:t>that square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32" y="1281236"/>
                <a:ext cx="10354629" cy="1754326"/>
              </a:xfrm>
              <a:prstGeom prst="rect">
                <a:avLst/>
              </a:prstGeom>
              <a:blipFill>
                <a:blip r:embed="rId7"/>
                <a:stretch>
                  <a:fillRect l="-2886" t="-9375" b="-204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8BB0DF0-0C43-80B1-4EA2-CDD4278993D5}"/>
              </a:ext>
            </a:extLst>
          </p:cNvPr>
          <p:cNvGrpSpPr/>
          <p:nvPr/>
        </p:nvGrpSpPr>
        <p:grpSpPr>
          <a:xfrm>
            <a:off x="7415643" y="2956584"/>
            <a:ext cx="4625488" cy="2706709"/>
            <a:chOff x="7415643" y="2956584"/>
            <a:chExt cx="4625488" cy="27067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3CE72D-0C6E-F162-73DA-B2E05E337751}"/>
                    </a:ext>
                  </a:extLst>
                </p:cNvPr>
                <p:cNvSpPr txBox="1"/>
                <p:nvPr/>
              </p:nvSpPr>
              <p:spPr>
                <a:xfrm>
                  <a:off x="7415643" y="3650050"/>
                  <a:ext cx="4625488" cy="20132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3CE72D-0C6E-F162-73DA-B2E05E337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5643" y="3650050"/>
                  <a:ext cx="4625488" cy="20132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F15439-CF97-2263-20E8-6EDEB48D89D6}"/>
                </a:ext>
              </a:extLst>
            </p:cNvPr>
            <p:cNvSpPr txBox="1"/>
            <p:nvPr/>
          </p:nvSpPr>
          <p:spPr>
            <a:xfrm>
              <a:off x="8474045" y="2956584"/>
              <a:ext cx="279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(anti-commute)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C28E61-BD11-4960-E409-63897B781423}"/>
              </a:ext>
            </a:extLst>
          </p:cNvPr>
          <p:cNvGrpSpPr/>
          <p:nvPr/>
        </p:nvGrpSpPr>
        <p:grpSpPr>
          <a:xfrm>
            <a:off x="3755530" y="2943887"/>
            <a:ext cx="3279675" cy="3848088"/>
            <a:chOff x="3755530" y="2943887"/>
            <a:chExt cx="3279675" cy="3848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B9D512-E197-6E77-3739-73698F3A8138}"/>
                    </a:ext>
                  </a:extLst>
                </p:cNvPr>
                <p:cNvSpPr txBox="1"/>
                <p:nvPr/>
              </p:nvSpPr>
              <p:spPr>
                <a:xfrm>
                  <a:off x="3755530" y="3487994"/>
                  <a:ext cx="3279675" cy="33039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GB" sz="48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8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CA" sz="4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CA" sz="4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B9D512-E197-6E77-3739-73698F3A8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530" y="3487994"/>
                  <a:ext cx="3279675" cy="33039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A2C0A8-3D67-9DBC-93F3-3536061CD7AB}"/>
                </a:ext>
              </a:extLst>
            </p:cNvPr>
            <p:cNvSpPr txBox="1"/>
            <p:nvPr/>
          </p:nvSpPr>
          <p:spPr>
            <a:xfrm>
              <a:off x="4220472" y="2943887"/>
              <a:ext cx="22495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(unit length)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33691-8CB7-F131-FD1B-AB1897509544}"/>
              </a:ext>
            </a:extLst>
          </p:cNvPr>
          <p:cNvCxnSpPr>
            <a:cxnSpLocks/>
          </p:cNvCxnSpPr>
          <p:nvPr/>
        </p:nvCxnSpPr>
        <p:spPr>
          <a:xfrm>
            <a:off x="7299838" y="3429000"/>
            <a:ext cx="0" cy="320100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7C41D8-DB58-8BD7-EEB0-08F216174983}"/>
              </a:ext>
            </a:extLst>
          </p:cNvPr>
          <p:cNvCxnSpPr>
            <a:cxnSpLocks/>
          </p:cNvCxnSpPr>
          <p:nvPr/>
        </p:nvCxnSpPr>
        <p:spPr>
          <a:xfrm flipV="1">
            <a:off x="461412" y="3864078"/>
            <a:ext cx="1878986" cy="1469028"/>
          </a:xfrm>
          <a:prstGeom prst="straightConnector1">
            <a:avLst/>
          </a:prstGeom>
          <a:ln w="152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A375A7-0BBE-6DDF-E5A9-D0E2B882FD2D}"/>
                  </a:ext>
                </a:extLst>
              </p:cNvPr>
              <p:cNvSpPr txBox="1"/>
              <p:nvPr/>
            </p:nvSpPr>
            <p:spPr>
              <a:xfrm>
                <a:off x="2248523" y="3028083"/>
                <a:ext cx="1126569" cy="1107996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b>
                          <m:r>
                            <a:rPr lang="en-GB" sz="6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A375A7-0BBE-6DDF-E5A9-D0E2B882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23" y="3028083"/>
                <a:ext cx="1126569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15545DF-002C-754D-3394-D74BD52B7D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83160" y="4263120"/>
              <a:ext cx="1193040" cy="2493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15545DF-002C-754D-3394-D74BD52B7D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73800" y="4253760"/>
                <a:ext cx="1211760" cy="251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651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838">
        <p:fade/>
      </p:transition>
    </mc:Choice>
    <mc:Fallback xmlns="">
      <p:transition spd="med" advTm="15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38DB8D-DF51-8DF4-0481-A7870A33EFD0}"/>
              </a:ext>
            </a:extLst>
          </p:cNvPr>
          <p:cNvSpPr/>
          <p:nvPr/>
        </p:nvSpPr>
        <p:spPr>
          <a:xfrm rot="18900000">
            <a:off x="1115350" y="1004458"/>
            <a:ext cx="4853484" cy="4853484"/>
          </a:xfrm>
          <a:prstGeom prst="rect">
            <a:avLst/>
          </a:prstGeom>
          <a:solidFill>
            <a:srgbClr val="E2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8F695-8A29-E9BE-D32F-9DBB233EB905}"/>
                  </a:ext>
                </a:extLst>
              </p:cNvPr>
              <p:cNvSpPr txBox="1"/>
              <p:nvPr/>
            </p:nvSpPr>
            <p:spPr>
              <a:xfrm>
                <a:off x="82721" y="70506"/>
                <a:ext cx="21578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8F695-8A29-E9BE-D32F-9DBB233EB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" y="70506"/>
                <a:ext cx="215789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B8CA5-3639-EFF2-C736-BB3F918A42E7}"/>
                  </a:ext>
                </a:extLst>
              </p:cNvPr>
              <p:cNvSpPr txBox="1"/>
              <p:nvPr/>
            </p:nvSpPr>
            <p:spPr>
              <a:xfrm>
                <a:off x="2457314" y="55318"/>
                <a:ext cx="2157898" cy="75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B8CA5-3639-EFF2-C736-BB3F918A4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314" y="55318"/>
                <a:ext cx="2157898" cy="756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844CC9D-61BD-4D82-ACD0-F9C78B9A4F62}"/>
              </a:ext>
            </a:extLst>
          </p:cNvPr>
          <p:cNvGrpSpPr/>
          <p:nvPr/>
        </p:nvGrpSpPr>
        <p:grpSpPr>
          <a:xfrm>
            <a:off x="3257739" y="6038525"/>
            <a:ext cx="1883215" cy="807541"/>
            <a:chOff x="3257739" y="6038525"/>
            <a:chExt cx="1883215" cy="807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9CCE9C8-42DF-5ED3-1279-BA77A679D866}"/>
                    </a:ext>
                  </a:extLst>
                </p:cNvPr>
                <p:cNvSpPr txBox="1"/>
                <p:nvPr/>
              </p:nvSpPr>
              <p:spPr>
                <a:xfrm>
                  <a:off x="3257739" y="6038525"/>
                  <a:ext cx="625492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9CCE9C8-42DF-5ED3-1279-BA77A679D8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739" y="6038525"/>
                  <a:ext cx="625492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564C12-2FC3-ED5B-EEC6-27DFF3FA3C85}"/>
                </a:ext>
              </a:extLst>
            </p:cNvPr>
            <p:cNvSpPr txBox="1"/>
            <p:nvPr/>
          </p:nvSpPr>
          <p:spPr>
            <a:xfrm>
              <a:off x="3994678" y="6261291"/>
              <a:ext cx="11462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scalar</a:t>
              </a:r>
              <a:endParaRPr lang="en-CA" sz="3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E0D9A2-C0AB-0903-5C5E-9BD4AAAD31E7}"/>
              </a:ext>
            </a:extLst>
          </p:cNvPr>
          <p:cNvGrpSpPr/>
          <p:nvPr/>
        </p:nvGrpSpPr>
        <p:grpSpPr>
          <a:xfrm>
            <a:off x="1864219" y="4791297"/>
            <a:ext cx="4757520" cy="869977"/>
            <a:chOff x="1864219" y="4791297"/>
            <a:chExt cx="4757520" cy="869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C67F268-C052-C69D-85FC-25A388EEE2DC}"/>
                    </a:ext>
                  </a:extLst>
                </p:cNvPr>
                <p:cNvSpPr txBox="1"/>
                <p:nvPr/>
              </p:nvSpPr>
              <p:spPr>
                <a:xfrm>
                  <a:off x="1864219" y="4791297"/>
                  <a:ext cx="3344088" cy="756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C67F268-C052-C69D-85FC-25A388EEE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19" y="4791297"/>
                  <a:ext cx="3344088" cy="756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275F30-D66D-8E4D-B5DF-DDE14A376959}"/>
                </a:ext>
              </a:extLst>
            </p:cNvPr>
            <p:cNvSpPr txBox="1"/>
            <p:nvPr/>
          </p:nvSpPr>
          <p:spPr>
            <a:xfrm>
              <a:off x="5232256" y="5076499"/>
              <a:ext cx="1389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vectors</a:t>
              </a:r>
              <a:endParaRPr lang="en-CA" sz="32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D40B7A-9391-43B8-83F4-48CAB2C129FF}"/>
              </a:ext>
            </a:extLst>
          </p:cNvPr>
          <p:cNvSpPr txBox="1"/>
          <p:nvPr/>
        </p:nvSpPr>
        <p:spPr>
          <a:xfrm>
            <a:off x="4902367" y="1871"/>
            <a:ext cx="2082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err="1"/>
              <a:t>quadvector</a:t>
            </a:r>
            <a:endParaRPr lang="en-GB" sz="32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541A83-E110-C295-D672-4E1B951E2016}"/>
              </a:ext>
            </a:extLst>
          </p:cNvPr>
          <p:cNvGrpSpPr/>
          <p:nvPr/>
        </p:nvGrpSpPr>
        <p:grpSpPr>
          <a:xfrm>
            <a:off x="720714" y="1569763"/>
            <a:ext cx="7661492" cy="690061"/>
            <a:chOff x="720714" y="1569763"/>
            <a:chExt cx="7661492" cy="690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9E6A5E-32FA-7041-9659-C6519CEA5565}"/>
                    </a:ext>
                  </a:extLst>
                </p:cNvPr>
                <p:cNvSpPr txBox="1"/>
                <p:nvPr/>
              </p:nvSpPr>
              <p:spPr>
                <a:xfrm>
                  <a:off x="720714" y="1569763"/>
                  <a:ext cx="5903859" cy="6900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9E6A5E-32FA-7041-9659-C6519CEA5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714" y="1569763"/>
                  <a:ext cx="5903859" cy="6900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4BB1AA-60F4-CEE2-0FFA-5F0A6B332B77}"/>
                </a:ext>
              </a:extLst>
            </p:cNvPr>
            <p:cNvSpPr txBox="1"/>
            <p:nvPr/>
          </p:nvSpPr>
          <p:spPr>
            <a:xfrm>
              <a:off x="6617620" y="1673111"/>
              <a:ext cx="1764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 err="1"/>
                <a:t>trivectors</a:t>
              </a:r>
              <a:endParaRPr lang="en-CA" sz="3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6C94D8-6245-ABF6-4E39-53C142604EE4}"/>
              </a:ext>
            </a:extLst>
          </p:cNvPr>
          <p:cNvGrpSpPr/>
          <p:nvPr/>
        </p:nvGrpSpPr>
        <p:grpSpPr>
          <a:xfrm>
            <a:off x="110159" y="3029494"/>
            <a:ext cx="8591770" cy="756554"/>
            <a:chOff x="110159" y="3029494"/>
            <a:chExt cx="8591770" cy="756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6307B38-5B9A-46DF-CB5F-CB74194875EA}"/>
                    </a:ext>
                  </a:extLst>
                </p:cNvPr>
                <p:cNvSpPr txBox="1"/>
                <p:nvPr/>
              </p:nvSpPr>
              <p:spPr>
                <a:xfrm>
                  <a:off x="110159" y="3029494"/>
                  <a:ext cx="6863865" cy="756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6307B38-5B9A-46DF-CB5F-CB7419487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59" y="3029494"/>
                  <a:ext cx="6863865" cy="756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A87CC6-7521-EA71-C6A4-B87E85D81A7D}"/>
                </a:ext>
              </a:extLst>
            </p:cNvPr>
            <p:cNvSpPr txBox="1"/>
            <p:nvPr/>
          </p:nvSpPr>
          <p:spPr>
            <a:xfrm>
              <a:off x="7001463" y="3136612"/>
              <a:ext cx="17004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bivectors</a:t>
              </a:r>
              <a:endParaRPr lang="en-CA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4B9B75-E38D-B772-F6EA-D9C0BB18FFE3}"/>
                  </a:ext>
                </a:extLst>
              </p:cNvPr>
              <p:cNvSpPr txBox="1"/>
              <p:nvPr/>
            </p:nvSpPr>
            <p:spPr>
              <a:xfrm>
                <a:off x="2918205" y="693863"/>
                <a:ext cx="10359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4B9B75-E38D-B772-F6EA-D9C0BB18F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05" y="693863"/>
                <a:ext cx="1035925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B0F09BE-AD26-6D59-3B14-9E901FEFE579}"/>
              </a:ext>
            </a:extLst>
          </p:cNvPr>
          <p:cNvGrpSpPr/>
          <p:nvPr/>
        </p:nvGrpSpPr>
        <p:grpSpPr>
          <a:xfrm>
            <a:off x="804894" y="2107165"/>
            <a:ext cx="7834159" cy="623992"/>
            <a:chOff x="804894" y="2107165"/>
            <a:chExt cx="7834159" cy="623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956CE46-F568-9A00-FC08-A97A6714D9FC}"/>
                    </a:ext>
                  </a:extLst>
                </p:cNvPr>
                <p:cNvSpPr txBox="1"/>
                <p:nvPr/>
              </p:nvSpPr>
              <p:spPr>
                <a:xfrm>
                  <a:off x="804894" y="2118055"/>
                  <a:ext cx="12256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956CE46-F568-9A00-FC08-A97A6714D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94" y="2118055"/>
                  <a:ext cx="1225657" cy="58477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350F25-AEFB-DCA6-A8B8-703ECC28454F}"/>
                </a:ext>
              </a:extLst>
            </p:cNvPr>
            <p:cNvSpPr txBox="1"/>
            <p:nvPr/>
          </p:nvSpPr>
          <p:spPr>
            <a:xfrm>
              <a:off x="6445504" y="2173665"/>
              <a:ext cx="219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/>
                <a:t>(pseudovectors)</a:t>
              </a:r>
              <a:endParaRPr lang="en-CA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0821089-7869-9988-3E51-AA86AA968109}"/>
                    </a:ext>
                  </a:extLst>
                </p:cNvPr>
                <p:cNvSpPr txBox="1"/>
                <p:nvPr/>
              </p:nvSpPr>
              <p:spPr>
                <a:xfrm>
                  <a:off x="2240619" y="2107165"/>
                  <a:ext cx="124489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0821089-7869-9988-3E51-AA86AA968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19" y="2107165"/>
                  <a:ext cx="1244893" cy="584775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542CF83-15B1-247F-3867-91C6B41E9E5D}"/>
                    </a:ext>
                  </a:extLst>
                </p:cNvPr>
                <p:cNvSpPr txBox="1"/>
                <p:nvPr/>
              </p:nvSpPr>
              <p:spPr>
                <a:xfrm>
                  <a:off x="3695580" y="2107525"/>
                  <a:ext cx="1257011" cy="623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542CF83-15B1-247F-3867-91C6B41E9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5580" y="2107525"/>
                  <a:ext cx="1257011" cy="6236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30B181A-B715-48E8-3A72-355796E4BEBA}"/>
                    </a:ext>
                  </a:extLst>
                </p:cNvPr>
                <p:cNvSpPr txBox="1"/>
                <p:nvPr/>
              </p:nvSpPr>
              <p:spPr>
                <a:xfrm>
                  <a:off x="5181409" y="2109335"/>
                  <a:ext cx="12258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30B181A-B715-48E8-3A72-355796E4B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409" y="2109335"/>
                  <a:ext cx="1225848" cy="58477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0DABEB-CD31-AC9A-8DA0-D371D6052083}"/>
                  </a:ext>
                </a:extLst>
              </p:cNvPr>
              <p:cNvSpPr txBox="1"/>
              <p:nvPr/>
            </p:nvSpPr>
            <p:spPr>
              <a:xfrm>
                <a:off x="7345497" y="117667"/>
                <a:ext cx="4652310" cy="10885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20DABEB-CD31-AC9A-8DA0-D371D6052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497" y="117667"/>
                <a:ext cx="4652310" cy="108850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8E0E64-BFC2-FAFC-1E0E-4C8800D771F8}"/>
                  </a:ext>
                </a:extLst>
              </p:cNvPr>
              <p:cNvSpPr txBox="1"/>
              <p:nvPr/>
            </p:nvSpPr>
            <p:spPr>
              <a:xfrm>
                <a:off x="9072770" y="1396510"/>
                <a:ext cx="2925037" cy="10365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GB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8E0E64-BFC2-FAFC-1E0E-4C8800D77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770" y="1396510"/>
                <a:ext cx="2925037" cy="103656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0C9E3F-B12B-549E-19B9-1FC86D62B956}"/>
                  </a:ext>
                </a:extLst>
              </p:cNvPr>
              <p:cNvSpPr txBox="1"/>
              <p:nvPr/>
            </p:nvSpPr>
            <p:spPr>
              <a:xfrm>
                <a:off x="8701929" y="2623416"/>
                <a:ext cx="3368036" cy="32308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5000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5000" b="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0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500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000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5000" b="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5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5000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5000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5000" b="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5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5000" dirty="0">
                  <a:solidFill>
                    <a:srgbClr val="002060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5000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0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5000" b="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GB" sz="5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5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0C9E3F-B12B-549E-19B9-1FC86D62B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929" y="2623416"/>
                <a:ext cx="3368036" cy="323088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DF5FACF-BAE4-FDDA-83B2-B84203B26651}"/>
              </a:ext>
            </a:extLst>
          </p:cNvPr>
          <p:cNvSpPr txBox="1"/>
          <p:nvPr/>
        </p:nvSpPr>
        <p:spPr>
          <a:xfrm>
            <a:off x="4629170" y="493153"/>
            <a:ext cx="2623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(pseudoscalar)</a:t>
            </a:r>
            <a:endParaRPr lang="en-CA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081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27"/>
    </mc:Choice>
    <mc:Fallback xmlns="">
      <p:transition spd="slow" advTm="35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" grpId="0"/>
      <p:bldP spid="22" grpId="0" animBg="1"/>
      <p:bldP spid="23" grpId="0" animBg="1"/>
      <p:bldP spid="24" grpId="0" animBg="1"/>
      <p:bldP spid="3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7DEB5DD-74FB-9AA5-FE4D-3F04B1A63A27}"/>
              </a:ext>
            </a:extLst>
          </p:cNvPr>
          <p:cNvGrpSpPr/>
          <p:nvPr/>
        </p:nvGrpSpPr>
        <p:grpSpPr>
          <a:xfrm>
            <a:off x="6605" y="1420907"/>
            <a:ext cx="12220165" cy="2326483"/>
            <a:chOff x="6605" y="1701265"/>
            <a:chExt cx="12220165" cy="2326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43955E-6A13-C27A-5632-6AD462CBBB47}"/>
                    </a:ext>
                  </a:extLst>
                </p:cNvPr>
                <p:cNvSpPr txBox="1"/>
                <p:nvPr/>
              </p:nvSpPr>
              <p:spPr>
                <a:xfrm>
                  <a:off x="6605" y="1701265"/>
                  <a:ext cx="2810513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43955E-6A13-C27A-5632-6AD462CBB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5" y="1701265"/>
                  <a:ext cx="2810513" cy="1452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2EB1D05-B94B-75D2-27D1-5F42538CA5EF}"/>
                    </a:ext>
                  </a:extLst>
                </p:cNvPr>
                <p:cNvSpPr txBox="1"/>
                <p:nvPr/>
              </p:nvSpPr>
              <p:spPr>
                <a:xfrm>
                  <a:off x="2731757" y="1703486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2EB1D05-B94B-75D2-27D1-5F42538CA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1757" y="1703486"/>
                  <a:ext cx="3261855" cy="14529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904E06-6314-1C11-2104-EEF9D18C05DC}"/>
                    </a:ext>
                  </a:extLst>
                </p:cNvPr>
                <p:cNvSpPr txBox="1"/>
                <p:nvPr/>
              </p:nvSpPr>
              <p:spPr>
                <a:xfrm>
                  <a:off x="5918314" y="1701265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904E06-6314-1C11-2104-EEF9D18C0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8314" y="1701265"/>
                  <a:ext cx="3144194" cy="14529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4C2B1C-C134-36BA-A64E-11519538B779}"/>
                    </a:ext>
                  </a:extLst>
                </p:cNvPr>
                <p:cNvSpPr txBox="1"/>
                <p:nvPr/>
              </p:nvSpPr>
              <p:spPr>
                <a:xfrm>
                  <a:off x="8957798" y="1737656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4C2B1C-C134-36BA-A64E-11519538B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7798" y="1737656"/>
                  <a:ext cx="3268972" cy="14529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B89FB5-C6EF-BDBA-28EA-6C2FF95D2B45}"/>
                </a:ext>
              </a:extLst>
            </p:cNvPr>
            <p:cNvGrpSpPr/>
            <p:nvPr/>
          </p:nvGrpSpPr>
          <p:grpSpPr>
            <a:xfrm>
              <a:off x="2048505" y="2698135"/>
              <a:ext cx="9678194" cy="1329613"/>
              <a:chOff x="2048505" y="2698135"/>
              <a:chExt cx="9678194" cy="132961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4CD9D1-F26E-166A-D0C0-3A17D9D6E17D}"/>
                  </a:ext>
                </a:extLst>
              </p:cNvPr>
              <p:cNvSpPr txBox="1"/>
              <p:nvPr/>
            </p:nvSpPr>
            <p:spPr>
              <a:xfrm>
                <a:off x="3161277" y="3319862"/>
                <a:ext cx="8565422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Dirac Matrices (</a:t>
                </a:r>
                <a:r>
                  <a:rPr lang="en-GB" sz="4000" dirty="0">
                    <a:solidFill>
                      <a:srgbClr val="00B050"/>
                    </a:solidFill>
                  </a:rPr>
                  <a:t>Chiral basis / Weyl basis</a:t>
                </a:r>
                <a:r>
                  <a:rPr lang="en-GB" sz="4000" dirty="0"/>
                  <a:t>)</a:t>
                </a:r>
                <a:endParaRPr lang="en-CA" sz="4000" dirty="0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79092735-E73D-8BA6-5ECD-1658F5617247}"/>
                  </a:ext>
                </a:extLst>
              </p:cNvPr>
              <p:cNvSpPr/>
              <p:nvPr/>
            </p:nvSpPr>
            <p:spPr>
              <a:xfrm rot="16200000" flipH="1">
                <a:off x="2643395" y="2103245"/>
                <a:ext cx="1043429" cy="2233209"/>
              </a:xfrm>
              <a:prstGeom prst="arc">
                <a:avLst/>
              </a:prstGeom>
              <a:ln w="1524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88E21D-E51D-DEA3-DD98-96CDF7A8F131}"/>
              </a:ext>
            </a:extLst>
          </p:cNvPr>
          <p:cNvGrpSpPr/>
          <p:nvPr/>
        </p:nvGrpSpPr>
        <p:grpSpPr>
          <a:xfrm>
            <a:off x="-107695" y="4166270"/>
            <a:ext cx="12403045" cy="2395043"/>
            <a:chOff x="-107695" y="4446628"/>
            <a:chExt cx="12403045" cy="239504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1E006F2-5B9F-CA10-69B0-E5F6855ABE71}"/>
                </a:ext>
              </a:extLst>
            </p:cNvPr>
            <p:cNvGrpSpPr/>
            <p:nvPr/>
          </p:nvGrpSpPr>
          <p:grpSpPr>
            <a:xfrm>
              <a:off x="-107695" y="5352318"/>
              <a:ext cx="12403045" cy="1489353"/>
              <a:chOff x="-107695" y="5352318"/>
              <a:chExt cx="12403045" cy="14893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F225A9D4-5A1F-33A4-A87E-EE36D516F698}"/>
                      </a:ext>
                    </a:extLst>
                  </p:cNvPr>
                  <p:cNvSpPr txBox="1"/>
                  <p:nvPr/>
                </p:nvSpPr>
                <p:spPr>
                  <a:xfrm>
                    <a:off x="-107695" y="5352318"/>
                    <a:ext cx="3268972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F225A9D4-5A1F-33A4-A87E-EE36D516F6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7695" y="5352318"/>
                    <a:ext cx="3268972" cy="14529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6F3B25-47AE-6361-AE58-CA0B415CC3D2}"/>
                      </a:ext>
                    </a:extLst>
                  </p:cNvPr>
                  <p:cNvSpPr txBox="1"/>
                  <p:nvPr/>
                </p:nvSpPr>
                <p:spPr>
                  <a:xfrm>
                    <a:off x="3012714" y="5354539"/>
                    <a:ext cx="3261855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6F3B25-47AE-6361-AE58-CA0B415CC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2714" y="5354539"/>
                    <a:ext cx="3261855" cy="145296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DC6324A-7E37-C624-069B-F4DDBBCF0FEA}"/>
                      </a:ext>
                    </a:extLst>
                  </p:cNvPr>
                  <p:cNvSpPr txBox="1"/>
                  <p:nvPr/>
                </p:nvSpPr>
                <p:spPr>
                  <a:xfrm>
                    <a:off x="6055474" y="5352318"/>
                    <a:ext cx="3144194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DC6324A-7E37-C624-069B-F4DDBBCF0F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5474" y="5352318"/>
                    <a:ext cx="3144194" cy="14529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DD201DD-5034-F71E-1774-4C7F10DCF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026378" y="5388709"/>
                    <a:ext cx="3268972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DD201DD-5034-F71E-1774-4C7F10DCF7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6378" y="5388709"/>
                    <a:ext cx="3268972" cy="145296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6FD659-4FB0-55E1-9DC8-E140C3871C9E}"/>
                </a:ext>
              </a:extLst>
            </p:cNvPr>
            <p:cNvGrpSpPr/>
            <p:nvPr/>
          </p:nvGrpSpPr>
          <p:grpSpPr>
            <a:xfrm>
              <a:off x="357988" y="4446628"/>
              <a:ext cx="9599888" cy="1391013"/>
              <a:chOff x="357988" y="4446628"/>
              <a:chExt cx="9599888" cy="13910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3DA534-E396-DE6E-C2D5-3AEB8BE1CEB6}"/>
                  </a:ext>
                </a:extLst>
              </p:cNvPr>
              <p:cNvSpPr txBox="1"/>
              <p:nvPr/>
            </p:nvSpPr>
            <p:spPr>
              <a:xfrm>
                <a:off x="357988" y="4446628"/>
                <a:ext cx="8483284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Dirac Matrices (</a:t>
                </a:r>
                <a:r>
                  <a:rPr lang="en-GB" sz="4000" dirty="0">
                    <a:solidFill>
                      <a:srgbClr val="FF6600"/>
                    </a:solidFill>
                  </a:rPr>
                  <a:t>Mass basis / Dirac basis</a:t>
                </a:r>
                <a:r>
                  <a:rPr lang="en-GB" sz="4000" dirty="0"/>
                  <a:t>)</a:t>
                </a:r>
                <a:endParaRPr lang="en-CA" sz="4000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D8460BF3-4C40-3F5C-F4A7-08A07170C018}"/>
                  </a:ext>
                </a:extLst>
              </p:cNvPr>
              <p:cNvSpPr/>
              <p:nvPr/>
            </p:nvSpPr>
            <p:spPr>
              <a:xfrm rot="5400000" flipH="1">
                <a:off x="8319557" y="4199322"/>
                <a:ext cx="1043429" cy="2233209"/>
              </a:xfrm>
              <a:prstGeom prst="arc">
                <a:avLst/>
              </a:prstGeom>
              <a:ln w="1524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2F61B2-116F-D500-1A63-5BAB635530ED}"/>
                  </a:ext>
                </a:extLst>
              </p:cNvPr>
              <p:cNvSpPr txBox="1"/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/>
                  <a:t>Clifford Algebra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2F61B2-116F-D500-1A63-5BAB6355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blipFill>
                <a:blip r:embed="rId12"/>
                <a:stretch>
                  <a:fillRect l="-5029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940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7"/>
    </mc:Choice>
    <mc:Fallback xmlns="">
      <p:transition spd="slow" advTm="14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7910ED-3637-6E4E-D6D0-C2A70B08FBCD}"/>
                  </a:ext>
                </a:extLst>
              </p:cNvPr>
              <p:cNvSpPr txBox="1"/>
              <p:nvPr/>
            </p:nvSpPr>
            <p:spPr>
              <a:xfrm>
                <a:off x="5645387" y="3590885"/>
                <a:ext cx="6378975" cy="313444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7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7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70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7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7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7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70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7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7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7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GB" sz="70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7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7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7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7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r>
                  <a:rPr lang="en-CA" sz="7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7910ED-3637-6E4E-D6D0-C2A70B08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87" y="3590885"/>
                <a:ext cx="6378975" cy="31344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8942EE-93C8-E729-D163-0B5B89E02385}"/>
                  </a:ext>
                </a:extLst>
              </p:cNvPr>
              <p:cNvSpPr txBox="1"/>
              <p:nvPr/>
            </p:nvSpPr>
            <p:spPr>
              <a:xfrm>
                <a:off x="327658" y="3810000"/>
                <a:ext cx="4861561" cy="233910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600" dirty="0"/>
                  <a:t>Unit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8942EE-93C8-E729-D163-0B5B89E02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58" y="3810000"/>
                <a:ext cx="4861561" cy="2339102"/>
              </a:xfrm>
              <a:prstGeom prst="rect">
                <a:avLst/>
              </a:prstGeom>
              <a:blipFill>
                <a:blip r:embed="rId4"/>
                <a:stretch>
                  <a:fillRect l="-6203" t="-7634" r="-5831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4C49011-9DFF-F964-3F14-F383A147E6A3}"/>
              </a:ext>
            </a:extLst>
          </p:cNvPr>
          <p:cNvGrpSpPr/>
          <p:nvPr/>
        </p:nvGrpSpPr>
        <p:grpSpPr>
          <a:xfrm>
            <a:off x="7178473" y="160020"/>
            <a:ext cx="4766135" cy="3268980"/>
            <a:chOff x="7178473" y="160020"/>
            <a:chExt cx="4766135" cy="3268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B29501-84E2-089D-C522-E2B2465D96EC}"/>
                </a:ext>
              </a:extLst>
            </p:cNvPr>
            <p:cNvSpPr/>
            <p:nvPr/>
          </p:nvSpPr>
          <p:spPr>
            <a:xfrm rot="16200000">
              <a:off x="7927051" y="-588558"/>
              <a:ext cx="3268980" cy="476613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081607-FFB0-2762-098E-888105E33489}"/>
                </a:ext>
              </a:extLst>
            </p:cNvPr>
            <p:cNvSpPr txBox="1"/>
            <p:nvPr/>
          </p:nvSpPr>
          <p:spPr>
            <a:xfrm>
              <a:off x="7559804" y="506045"/>
              <a:ext cx="4003474" cy="2554545"/>
            </a:xfrm>
            <a:prstGeom prst="rect">
              <a:avLst/>
            </a:prstGeom>
            <a:noFill/>
            <a:ln>
              <a:solidFill>
                <a:srgbClr val="007635"/>
              </a:solidFill>
            </a:ln>
            <a:effectLst>
              <a:softEdge rad="635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/>
                <a:t>minimal left ideal</a:t>
              </a:r>
              <a:endParaRPr lang="en-CA" sz="8000" b="1" i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33F898-B34F-1756-61F5-E1B1D10F9C40}"/>
              </a:ext>
            </a:extLst>
          </p:cNvPr>
          <p:cNvGrpSpPr/>
          <p:nvPr/>
        </p:nvGrpSpPr>
        <p:grpSpPr>
          <a:xfrm>
            <a:off x="247391" y="506046"/>
            <a:ext cx="7532997" cy="2792630"/>
            <a:chOff x="247391" y="506046"/>
            <a:chExt cx="7532997" cy="2792630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1F350B7-6BB0-E770-EA64-782EC155839C}"/>
                </a:ext>
              </a:extLst>
            </p:cNvPr>
            <p:cNvSpPr/>
            <p:nvPr/>
          </p:nvSpPr>
          <p:spPr>
            <a:xfrm rot="16200000">
              <a:off x="2630714" y="-1850999"/>
              <a:ext cx="2792630" cy="7506719"/>
            </a:xfrm>
            <a:prstGeom prst="downArrow">
              <a:avLst>
                <a:gd name="adj1" fmla="val 76222"/>
                <a:gd name="adj2" fmla="val 50000"/>
              </a:avLst>
            </a:prstGeom>
            <a:solidFill>
              <a:srgbClr val="E2C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0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521CF-763E-88EC-11A8-2449DE598C42}"/>
                </a:ext>
              </a:extLst>
            </p:cNvPr>
            <p:cNvSpPr txBox="1"/>
            <p:nvPr/>
          </p:nvSpPr>
          <p:spPr>
            <a:xfrm>
              <a:off x="247391" y="767654"/>
              <a:ext cx="6922344" cy="2031325"/>
            </a:xfrm>
            <a:prstGeom prst="rect">
              <a:avLst/>
            </a:prstGeom>
            <a:noFill/>
            <a:ln>
              <a:solidFill>
                <a:srgbClr val="007635"/>
              </a:solidFill>
            </a:ln>
            <a:effectLst>
              <a:softEdge rad="635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600" b="1" dirty="0"/>
                <a:t>projector</a:t>
              </a:r>
              <a:endParaRPr lang="en-CA" sz="12600" b="1" i="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74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54"/>
    </mc:Choice>
    <mc:Fallback xmlns="">
      <p:transition spd="slow" advTm="24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/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/>
                  <a:t>Clifford Algebra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9D3C25-1B5E-EF16-A415-59D87AD1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5" y="67784"/>
                <a:ext cx="10426185" cy="1323439"/>
              </a:xfrm>
              <a:prstGeom prst="rect">
                <a:avLst/>
              </a:prstGeom>
              <a:blipFill>
                <a:blip r:embed="rId3"/>
                <a:stretch>
                  <a:fillRect l="-5029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/>
              <p:nvPr/>
            </p:nvSpPr>
            <p:spPr>
              <a:xfrm>
                <a:off x="425532" y="1281236"/>
                <a:ext cx="992662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0070C0"/>
                    </a:solidFill>
                  </a:rPr>
                  <a:t>3 basis vectors </a:t>
                </a:r>
                <a:r>
                  <a:rPr lang="en-GB" sz="5400" dirty="0"/>
                  <a:t>that square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sz="5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5400" dirty="0">
                    <a:solidFill>
                      <a:srgbClr val="FF0000"/>
                    </a:solidFill>
                  </a:rPr>
                  <a:t>0 basis vectors </a:t>
                </a:r>
                <a:r>
                  <a:rPr lang="en-GB" sz="5400" dirty="0"/>
                  <a:t>that square to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074657-A1C8-AE9C-C7EB-F7E2D265C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32" y="1281236"/>
                <a:ext cx="9926628" cy="1754326"/>
              </a:xfrm>
              <a:prstGeom prst="rect">
                <a:avLst/>
              </a:prstGeom>
              <a:blipFill>
                <a:blip r:embed="rId4"/>
                <a:stretch>
                  <a:fillRect l="-3010" t="-9375" b="-204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DECEE5-B5AD-3955-656F-A9E4EB77CEA1}"/>
                  </a:ext>
                </a:extLst>
              </p:cNvPr>
              <p:cNvSpPr txBox="1"/>
              <p:nvPr/>
            </p:nvSpPr>
            <p:spPr>
              <a:xfrm>
                <a:off x="278047" y="3136644"/>
                <a:ext cx="4205462" cy="178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DECEE5-B5AD-3955-656F-A9E4EB77C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47" y="3136644"/>
                <a:ext cx="4205462" cy="17858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229A72-12E8-674A-9645-23AD6CCC10E2}"/>
                  </a:ext>
                </a:extLst>
              </p:cNvPr>
              <p:cNvSpPr txBox="1"/>
              <p:nvPr/>
            </p:nvSpPr>
            <p:spPr>
              <a:xfrm>
                <a:off x="7161420" y="3136644"/>
                <a:ext cx="4886631" cy="178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229A72-12E8-674A-9645-23AD6CCC1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20" y="3136644"/>
                <a:ext cx="4886631" cy="1785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32C5B3-E6A7-29CC-6D7E-EA0CF798AF2F}"/>
                  </a:ext>
                </a:extLst>
              </p:cNvPr>
              <p:cNvSpPr txBox="1"/>
              <p:nvPr/>
            </p:nvSpPr>
            <p:spPr>
              <a:xfrm>
                <a:off x="3637937" y="4711853"/>
                <a:ext cx="5095866" cy="1801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32C5B3-E6A7-29CC-6D7E-EA0CF798A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37" y="4711853"/>
                <a:ext cx="5095866" cy="1801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4FAD6DF-DD3D-434D-6E5A-18893B8B7135}"/>
              </a:ext>
            </a:extLst>
          </p:cNvPr>
          <p:cNvSpPr txBox="1"/>
          <p:nvPr/>
        </p:nvSpPr>
        <p:spPr>
          <a:xfrm>
            <a:off x="-11458" y="4851224"/>
            <a:ext cx="3889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(Pauli matrices)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6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53">
        <p:fade/>
      </p:transition>
    </mc:Choice>
    <mc:Fallback xmlns="">
      <p:transition spd="med" advTm="10453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81924-4E07-C00A-3B35-5CE03F42EBDE}"/>
                  </a:ext>
                </a:extLst>
              </p:cNvPr>
              <p:cNvSpPr txBox="1"/>
              <p:nvPr/>
            </p:nvSpPr>
            <p:spPr>
              <a:xfrm>
                <a:off x="142875" y="-1355424"/>
                <a:ext cx="11694342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Applying </a:t>
                </a: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6000" dirty="0"/>
                  <a:t> to elements of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81924-4E07-C00A-3B35-5CE03F42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-1355424"/>
                <a:ext cx="11694342" cy="1015663"/>
              </a:xfrm>
              <a:prstGeom prst="rect">
                <a:avLst/>
              </a:prstGeom>
              <a:blipFill>
                <a:blip r:embed="rId3"/>
                <a:stretch>
                  <a:fillRect t="-18675" b="-403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50E8A-F898-5531-2847-46FE45EE5D85}"/>
                  </a:ext>
                </a:extLst>
              </p:cNvPr>
              <p:cNvSpPr txBox="1"/>
              <p:nvPr/>
            </p:nvSpPr>
            <p:spPr>
              <a:xfrm>
                <a:off x="31751" y="59410"/>
                <a:ext cx="6667500" cy="1656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50E8A-F898-5531-2847-46FE45EE5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" y="59410"/>
                <a:ext cx="6667500" cy="16568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0CA7A1A-3345-FB4B-70CA-9FC2A28DC75F}"/>
              </a:ext>
            </a:extLst>
          </p:cNvPr>
          <p:cNvSpPr txBox="1"/>
          <p:nvPr/>
        </p:nvSpPr>
        <p:spPr>
          <a:xfrm>
            <a:off x="6132513" y="-220154"/>
            <a:ext cx="1133475" cy="2215991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3800" dirty="0"/>
              <a:t>?</a:t>
            </a:r>
            <a:endParaRPr lang="en-CA" sz="13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92D505-56BD-6448-A7D9-ED9266BFF178}"/>
              </a:ext>
            </a:extLst>
          </p:cNvPr>
          <p:cNvGrpSpPr/>
          <p:nvPr/>
        </p:nvGrpSpPr>
        <p:grpSpPr>
          <a:xfrm>
            <a:off x="2541588" y="3941646"/>
            <a:ext cx="3590925" cy="2133341"/>
            <a:chOff x="2541588" y="3941646"/>
            <a:chExt cx="3590925" cy="213334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74E989-D760-4E6F-6B06-D18F7AC56744}"/>
                </a:ext>
              </a:extLst>
            </p:cNvPr>
            <p:cNvSpPr/>
            <p:nvPr/>
          </p:nvSpPr>
          <p:spPr>
            <a:xfrm>
              <a:off x="3200307" y="4030952"/>
              <a:ext cx="447768" cy="40946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6F504D-3C64-B08D-F732-16996AFC7752}"/>
                </a:ext>
              </a:extLst>
            </p:cNvPr>
            <p:cNvSpPr/>
            <p:nvPr/>
          </p:nvSpPr>
          <p:spPr>
            <a:xfrm>
              <a:off x="3898807" y="4566999"/>
              <a:ext cx="447768" cy="40946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DB26919-B6B1-7C85-80FF-61FD26AAEE28}"/>
                    </a:ext>
                  </a:extLst>
                </p:cNvPr>
                <p:cNvSpPr txBox="1"/>
                <p:nvPr/>
              </p:nvSpPr>
              <p:spPr>
                <a:xfrm>
                  <a:off x="2541588" y="3941646"/>
                  <a:ext cx="3590925" cy="2133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DB26919-B6B1-7C85-80FF-61FD26AAE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1588" y="3941646"/>
                  <a:ext cx="3590925" cy="21333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2730CD-ECF7-B578-3A28-1A5CEBFFFCF1}"/>
              </a:ext>
            </a:extLst>
          </p:cNvPr>
          <p:cNvGrpSpPr/>
          <p:nvPr/>
        </p:nvGrpSpPr>
        <p:grpSpPr>
          <a:xfrm>
            <a:off x="0" y="1139896"/>
            <a:ext cx="11315700" cy="2571806"/>
            <a:chOff x="0" y="1139896"/>
            <a:chExt cx="11315700" cy="2571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C203277-3994-2DC7-FC71-5EF56BBA6F66}"/>
                    </a:ext>
                  </a:extLst>
                </p:cNvPr>
                <p:cNvSpPr txBox="1"/>
                <p:nvPr/>
              </p:nvSpPr>
              <p:spPr>
                <a:xfrm>
                  <a:off x="0" y="1765164"/>
                  <a:ext cx="11315700" cy="18669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6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6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d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6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6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d>
                        </m:e>
                      </m:d>
                    </m:oMath>
                  </a14:m>
                  <a:r>
                    <a:rPr lang="en-CA" sz="66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C203277-3994-2DC7-FC71-5EF56BBA6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765164"/>
                  <a:ext cx="11315700" cy="18669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299C94-2131-7EE1-8AF9-68A6D19FD9A5}"/>
                    </a:ext>
                  </a:extLst>
                </p:cNvPr>
                <p:cNvSpPr txBox="1"/>
                <p:nvPr/>
              </p:nvSpPr>
              <p:spPr>
                <a:xfrm>
                  <a:off x="3629025" y="1805154"/>
                  <a:ext cx="2619375" cy="1906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299C94-2131-7EE1-8AF9-68A6D19FD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025" y="1805154"/>
                  <a:ext cx="2619375" cy="19065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6D7A5C4-4BC3-709B-168E-A13BDBA25671}"/>
                    </a:ext>
                  </a:extLst>
                </p:cNvPr>
                <p:cNvSpPr txBox="1"/>
                <p:nvPr/>
              </p:nvSpPr>
              <p:spPr>
                <a:xfrm>
                  <a:off x="7100887" y="1775993"/>
                  <a:ext cx="3205163" cy="1906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6D7A5C4-4BC3-709B-168E-A13BDBA25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87" y="1775993"/>
                  <a:ext cx="3205163" cy="19065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C7F8D7-9B96-3705-C656-86733516BC21}"/>
                </a:ext>
              </a:extLst>
            </p:cNvPr>
            <p:cNvSpPr txBox="1"/>
            <p:nvPr/>
          </p:nvSpPr>
          <p:spPr>
            <a:xfrm>
              <a:off x="7289799" y="1139896"/>
              <a:ext cx="3697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C00000"/>
                  </a:solidFill>
                </a:rPr>
                <a:t>(Dirac/mass basis)</a:t>
              </a:r>
              <a:endParaRPr lang="en-CA" sz="3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3E74B5-FD04-0B59-095B-131126C0B2A1}"/>
              </a:ext>
            </a:extLst>
          </p:cNvPr>
          <p:cNvGrpSpPr/>
          <p:nvPr/>
        </p:nvGrpSpPr>
        <p:grpSpPr>
          <a:xfrm>
            <a:off x="5990046" y="4100762"/>
            <a:ext cx="6096000" cy="1906548"/>
            <a:chOff x="5990046" y="4100762"/>
            <a:chExt cx="6096000" cy="190654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382320-4D11-A872-BF30-A90C431E51A6}"/>
                </a:ext>
              </a:extLst>
            </p:cNvPr>
            <p:cNvSpPr/>
            <p:nvPr/>
          </p:nvSpPr>
          <p:spPr>
            <a:xfrm>
              <a:off x="6603907" y="4202554"/>
              <a:ext cx="340278" cy="3111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4A5952-2F19-F5F8-69B3-BF385C3542C0}"/>
                </a:ext>
              </a:extLst>
            </p:cNvPr>
            <p:cNvSpPr/>
            <p:nvPr/>
          </p:nvSpPr>
          <p:spPr>
            <a:xfrm>
              <a:off x="10193061" y="4687619"/>
              <a:ext cx="340278" cy="3111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CC6849D-DDAB-455E-F9E5-EFA43BDA13DE}"/>
                    </a:ext>
                  </a:extLst>
                </p:cNvPr>
                <p:cNvSpPr txBox="1"/>
                <p:nvPr/>
              </p:nvSpPr>
              <p:spPr>
                <a:xfrm>
                  <a:off x="5990046" y="4100762"/>
                  <a:ext cx="6096000" cy="1906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CC6849D-DDAB-455E-F9E5-EFA43BDA1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0046" y="4100762"/>
                  <a:ext cx="6096000" cy="19065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3A5C95-DB20-B585-6D44-AA7F8A8197DC}"/>
              </a:ext>
            </a:extLst>
          </p:cNvPr>
          <p:cNvSpPr txBox="1"/>
          <p:nvPr/>
        </p:nvSpPr>
        <p:spPr>
          <a:xfrm>
            <a:off x="1700530" y="6110104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(</a:t>
            </a:r>
            <a:r>
              <a:rPr lang="en-GB" sz="4000" b="1" u="sng" dirty="0">
                <a:solidFill>
                  <a:srgbClr val="FF0000"/>
                </a:solidFill>
              </a:rPr>
              <a:t>NOT</a:t>
            </a:r>
            <a:r>
              <a:rPr lang="en-GB" sz="4000" dirty="0"/>
              <a:t> a minimal projector!)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982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95"/>
    </mc:Choice>
    <mc:Fallback xmlns="">
      <p:transition spd="slow" advTm="23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81924-4E07-C00A-3B35-5CE03F42EBDE}"/>
                  </a:ext>
                </a:extLst>
              </p:cNvPr>
              <p:cNvSpPr txBox="1"/>
              <p:nvPr/>
            </p:nvSpPr>
            <p:spPr>
              <a:xfrm>
                <a:off x="142875" y="-51137"/>
                <a:ext cx="11694342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Applying </a:t>
                </a: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6000" dirty="0"/>
                  <a:t> to elements of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81924-4E07-C00A-3B35-5CE03F42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-51137"/>
                <a:ext cx="11694342" cy="1015663"/>
              </a:xfrm>
              <a:prstGeom prst="rect">
                <a:avLst/>
              </a:prstGeom>
              <a:blipFill>
                <a:blip r:embed="rId3"/>
                <a:stretch>
                  <a:fillRect t="-18675" b="-403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50E8A-F898-5531-2847-46FE45EE5D85}"/>
                  </a:ext>
                </a:extLst>
              </p:cNvPr>
              <p:cNvSpPr txBox="1"/>
              <p:nvPr/>
            </p:nvSpPr>
            <p:spPr>
              <a:xfrm>
                <a:off x="323850" y="1270608"/>
                <a:ext cx="6667500" cy="1656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50E8A-F898-5531-2847-46FE45EE5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270608"/>
                <a:ext cx="6667500" cy="16568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B26919-B6B1-7C85-80FF-61FD26AAEE28}"/>
                  </a:ext>
                </a:extLst>
              </p:cNvPr>
              <p:cNvSpPr txBox="1"/>
              <p:nvPr/>
            </p:nvSpPr>
            <p:spPr>
              <a:xfrm>
                <a:off x="6877050" y="1070469"/>
                <a:ext cx="3590925" cy="2133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B26919-B6B1-7C85-80FF-61FD26AAE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50" y="1070469"/>
                <a:ext cx="3590925" cy="21333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9B4275-9D86-668E-889E-310D0AC9C975}"/>
                  </a:ext>
                </a:extLst>
              </p:cNvPr>
              <p:cNvSpPr txBox="1"/>
              <p:nvPr/>
            </p:nvSpPr>
            <p:spPr>
              <a:xfrm>
                <a:off x="7167" y="3309753"/>
                <a:ext cx="11694341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solidFill>
                                  <a:srgbClr val="D05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solidFill>
                                        <a:srgbClr val="D054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9B4275-9D86-668E-889E-310D0AC9C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" y="3309753"/>
                <a:ext cx="11694341" cy="2586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871B1FE-2ABB-CF12-AC70-9A73727B253B}"/>
              </a:ext>
            </a:extLst>
          </p:cNvPr>
          <p:cNvSpPr txBox="1"/>
          <p:nvPr/>
        </p:nvSpPr>
        <p:spPr>
          <a:xfrm>
            <a:off x="7277100" y="5934715"/>
            <a:ext cx="491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u="sng" dirty="0">
                <a:solidFill>
                  <a:srgbClr val="FF0000"/>
                </a:solidFill>
              </a:rPr>
              <a:t>NON</a:t>
            </a:r>
            <a:r>
              <a:rPr lang="en-GB" sz="4800" dirty="0"/>
              <a:t>-minimal ideal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22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13">
        <p:fade/>
      </p:transition>
    </mc:Choice>
    <mc:Fallback xmlns="">
      <p:transition spd="med" advTm="110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EE9998-C718-3A86-46F7-6F972605DE84}"/>
              </a:ext>
            </a:extLst>
          </p:cNvPr>
          <p:cNvGrpSpPr/>
          <p:nvPr/>
        </p:nvGrpSpPr>
        <p:grpSpPr>
          <a:xfrm>
            <a:off x="2544945" y="71529"/>
            <a:ext cx="3560913" cy="3268980"/>
            <a:chOff x="7178473" y="160020"/>
            <a:chExt cx="4766135" cy="32689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0745E5-A3F3-2D93-F677-AC64CA9B5648}"/>
                </a:ext>
              </a:extLst>
            </p:cNvPr>
            <p:cNvSpPr/>
            <p:nvPr/>
          </p:nvSpPr>
          <p:spPr>
            <a:xfrm rot="16200000">
              <a:off x="7927051" y="-588558"/>
              <a:ext cx="3268980" cy="476613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1BC017-CEC9-C450-D1DA-B9CE78C3821D}"/>
                </a:ext>
              </a:extLst>
            </p:cNvPr>
            <p:cNvSpPr txBox="1"/>
            <p:nvPr/>
          </p:nvSpPr>
          <p:spPr>
            <a:xfrm>
              <a:off x="7559804" y="506045"/>
              <a:ext cx="4003474" cy="2554545"/>
            </a:xfrm>
            <a:prstGeom prst="rect">
              <a:avLst/>
            </a:prstGeom>
            <a:noFill/>
            <a:ln>
              <a:solidFill>
                <a:srgbClr val="007635"/>
              </a:solidFill>
            </a:ln>
            <a:effectLst>
              <a:softEdge rad="635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/>
                <a:t>left</a:t>
              </a:r>
            </a:p>
            <a:p>
              <a:pPr algn="ctr"/>
              <a:r>
                <a:rPr lang="en-CA" sz="8000" b="1" dirty="0"/>
                <a:t>ideal</a:t>
              </a:r>
              <a:endParaRPr lang="en-CA" sz="8000" b="1" i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A92F51-E325-DA51-A9FA-F31515ED0BE5}"/>
              </a:ext>
            </a:extLst>
          </p:cNvPr>
          <p:cNvGrpSpPr/>
          <p:nvPr/>
        </p:nvGrpSpPr>
        <p:grpSpPr>
          <a:xfrm>
            <a:off x="8558053" y="101026"/>
            <a:ext cx="3560913" cy="3268980"/>
            <a:chOff x="7178473" y="160020"/>
            <a:chExt cx="4766135" cy="32689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E0D580-6B8B-338E-0E0E-69CA12BDB48E}"/>
                </a:ext>
              </a:extLst>
            </p:cNvPr>
            <p:cNvSpPr/>
            <p:nvPr/>
          </p:nvSpPr>
          <p:spPr>
            <a:xfrm rot="16200000">
              <a:off x="7927051" y="-588558"/>
              <a:ext cx="3268980" cy="476613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3AE6D5-1DFD-110C-ABC0-786FCA38A246}"/>
                </a:ext>
              </a:extLst>
            </p:cNvPr>
            <p:cNvSpPr txBox="1"/>
            <p:nvPr/>
          </p:nvSpPr>
          <p:spPr>
            <a:xfrm>
              <a:off x="7408620" y="771517"/>
              <a:ext cx="4384804" cy="2123658"/>
            </a:xfrm>
            <a:prstGeom prst="rect">
              <a:avLst/>
            </a:prstGeom>
            <a:noFill/>
            <a:ln>
              <a:solidFill>
                <a:srgbClr val="007635"/>
              </a:solidFill>
            </a:ln>
            <a:effectLst>
              <a:softEdge rad="635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600" b="1" dirty="0"/>
                <a:t>minimal left ideal</a:t>
              </a:r>
              <a:endParaRPr lang="en-CA" sz="6600" b="1" i="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41EA21-8404-08A8-A38F-9989EDEF6A68}"/>
              </a:ext>
            </a:extLst>
          </p:cNvPr>
          <p:cNvGrpSpPr/>
          <p:nvPr/>
        </p:nvGrpSpPr>
        <p:grpSpPr>
          <a:xfrm>
            <a:off x="73034" y="417554"/>
            <a:ext cx="2991111" cy="2792630"/>
            <a:chOff x="73034" y="417554"/>
            <a:chExt cx="2991111" cy="2792630"/>
          </a:xfrm>
        </p:grpSpPr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812C0658-E97C-F6D2-558E-45C9D42F760F}"/>
                </a:ext>
              </a:extLst>
            </p:cNvPr>
            <p:cNvSpPr/>
            <p:nvPr/>
          </p:nvSpPr>
          <p:spPr>
            <a:xfrm rot="16200000">
              <a:off x="172275" y="318313"/>
              <a:ext cx="2792630" cy="2991111"/>
            </a:xfrm>
            <a:prstGeom prst="downArrow">
              <a:avLst>
                <a:gd name="adj1" fmla="val 61435"/>
                <a:gd name="adj2" fmla="val 50000"/>
              </a:avLst>
            </a:prstGeom>
            <a:solidFill>
              <a:srgbClr val="E2C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6BD1B7E-1BED-8D5B-1C9F-78E30FE3AA6C}"/>
                    </a:ext>
                  </a:extLst>
                </p:cNvPr>
                <p:cNvSpPr txBox="1"/>
                <p:nvPr/>
              </p:nvSpPr>
              <p:spPr>
                <a:xfrm>
                  <a:off x="292469" y="999541"/>
                  <a:ext cx="193946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9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9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9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6BD1B7E-1BED-8D5B-1C9F-78E30FE3A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69" y="999541"/>
                  <a:ext cx="1939466" cy="15696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F9F772-DAFF-86F6-E957-1E0D8A658EBA}"/>
              </a:ext>
            </a:extLst>
          </p:cNvPr>
          <p:cNvGrpSpPr/>
          <p:nvPr/>
        </p:nvGrpSpPr>
        <p:grpSpPr>
          <a:xfrm>
            <a:off x="6096000" y="427692"/>
            <a:ext cx="2991111" cy="2792630"/>
            <a:chOff x="6096000" y="427692"/>
            <a:chExt cx="2991111" cy="2792630"/>
          </a:xfrm>
        </p:grpSpPr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7E081DE3-016D-82AF-B2DC-D8A68B427984}"/>
                </a:ext>
              </a:extLst>
            </p:cNvPr>
            <p:cNvSpPr/>
            <p:nvPr/>
          </p:nvSpPr>
          <p:spPr>
            <a:xfrm rot="16200000">
              <a:off x="6195241" y="328451"/>
              <a:ext cx="2792630" cy="2991111"/>
            </a:xfrm>
            <a:prstGeom prst="downArrow">
              <a:avLst>
                <a:gd name="adj1" fmla="val 61435"/>
                <a:gd name="adj2" fmla="val 50000"/>
              </a:avLst>
            </a:prstGeom>
            <a:solidFill>
              <a:srgbClr val="E2C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72449CE-2455-A3B9-39ED-5D175E1BD95C}"/>
                    </a:ext>
                  </a:extLst>
                </p:cNvPr>
                <p:cNvSpPr txBox="1"/>
                <p:nvPr/>
              </p:nvSpPr>
              <p:spPr>
                <a:xfrm>
                  <a:off x="6345100" y="1005710"/>
                  <a:ext cx="193946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9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CA" sz="9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72449CE-2455-A3B9-39ED-5D175E1BD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100" y="1005710"/>
                  <a:ext cx="1939466" cy="15696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B8365-DBD4-AACB-DC80-C4B48D583377}"/>
                  </a:ext>
                </a:extLst>
              </p:cNvPr>
              <p:cNvSpPr txBox="1"/>
              <p:nvPr/>
            </p:nvSpPr>
            <p:spPr>
              <a:xfrm>
                <a:off x="96342" y="3485795"/>
                <a:ext cx="5724614" cy="1461554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6600" i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B8365-DBD4-AACB-DC80-C4B48D583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2" y="3485795"/>
                <a:ext cx="5724614" cy="1461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28A827-25B5-32AA-90B9-C19E37E7AFDD}"/>
                  </a:ext>
                </a:extLst>
              </p:cNvPr>
              <p:cNvSpPr txBox="1"/>
              <p:nvPr/>
            </p:nvSpPr>
            <p:spPr>
              <a:xfrm>
                <a:off x="96342" y="5195572"/>
                <a:ext cx="6894393" cy="1396088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6000" i="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28A827-25B5-32AA-90B9-C19E37E7A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2" y="5195572"/>
                <a:ext cx="6894393" cy="1396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A83AB2-E59B-938A-5A1B-4C0F208A2C32}"/>
                  </a:ext>
                </a:extLst>
              </p:cNvPr>
              <p:cNvSpPr txBox="1"/>
              <p:nvPr/>
            </p:nvSpPr>
            <p:spPr>
              <a:xfrm>
                <a:off x="6961238" y="4142719"/>
                <a:ext cx="5104923" cy="21057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b="0" dirty="0"/>
                  <a:t>Projector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7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5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  <m:r>
                                    <a:rPr lang="en-GB" sz="57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7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7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57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57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700" i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A83AB2-E59B-938A-5A1B-4C0F208A2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238" y="4142719"/>
                <a:ext cx="5104923" cy="2105705"/>
              </a:xfrm>
              <a:prstGeom prst="rect">
                <a:avLst/>
              </a:prstGeom>
              <a:blipFill>
                <a:blip r:embed="rId7"/>
                <a:stretch>
                  <a:fillRect t="-678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468116-DF4D-430E-C110-9693736695DA}"/>
              </a:ext>
            </a:extLst>
          </p:cNvPr>
          <p:cNvCxnSpPr>
            <a:cxnSpLocks/>
          </p:cNvCxnSpPr>
          <p:nvPr/>
        </p:nvCxnSpPr>
        <p:spPr>
          <a:xfrm>
            <a:off x="0" y="341666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9829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7"/>
    </mc:Choice>
    <mc:Fallback xmlns="">
      <p:transition spd="slow" advTm="22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E62FDD-9B52-7D3C-DE2F-0CF354BA5FD2}"/>
                  </a:ext>
                </a:extLst>
              </p:cNvPr>
              <p:cNvSpPr txBox="1"/>
              <p:nvPr/>
            </p:nvSpPr>
            <p:spPr>
              <a:xfrm>
                <a:off x="214330" y="240114"/>
                <a:ext cx="8310239" cy="1656864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7200" i="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E62FDD-9B52-7D3C-DE2F-0CF354BA5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30" y="240114"/>
                <a:ext cx="8310239" cy="1656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Up 4">
            <a:extLst>
              <a:ext uri="{FF2B5EF4-FFF2-40B4-BE49-F238E27FC236}">
                <a16:creationId xmlns:a16="http://schemas.microsoft.com/office/drawing/2014/main" id="{8E42EEBC-0EA5-2067-6480-D9D5F129623B}"/>
              </a:ext>
            </a:extLst>
          </p:cNvPr>
          <p:cNvSpPr/>
          <p:nvPr/>
        </p:nvSpPr>
        <p:spPr>
          <a:xfrm>
            <a:off x="5574890" y="1837984"/>
            <a:ext cx="924232" cy="9937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A77D38-5198-FFFD-1592-CC5253DF858E}"/>
                  </a:ext>
                </a:extLst>
              </p:cNvPr>
              <p:cNvSpPr txBox="1"/>
              <p:nvPr/>
            </p:nvSpPr>
            <p:spPr>
              <a:xfrm>
                <a:off x="4011561" y="2894683"/>
                <a:ext cx="7905136" cy="3503780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7200" i="0" dirty="0"/>
                  <a:t>Complex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endParaRPr lang="en-CA" sz="7200" i="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7200" i="0" dirty="0"/>
                  <a:t>NOT pseudoscalar</a:t>
                </a:r>
              </a:p>
              <a:p>
                <a:r>
                  <a:rPr lang="en-GB" sz="7200" i="0" dirty="0"/>
                  <a:t>     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GB" sz="72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7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GB" sz="7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en-GB" sz="7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GB" sz="7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GB" sz="7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GB" sz="7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sSub>
                      <m:sSubPr>
                        <m:ctrlPr>
                          <a:rPr lang="en-GB" sz="7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GB" sz="7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endParaRPr lang="en-CA" sz="7200" b="1" i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A77D38-5198-FFFD-1592-CC5253DF8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561" y="2894683"/>
                <a:ext cx="7905136" cy="3503780"/>
              </a:xfrm>
              <a:prstGeom prst="rect">
                <a:avLst/>
              </a:prstGeom>
              <a:blipFill>
                <a:blip r:embed="rId4"/>
                <a:stretch>
                  <a:fillRect l="-5235" t="-6412" r="-3695"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1280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64"/>
    </mc:Choice>
    <mc:Fallback xmlns="">
      <p:transition spd="slow" advTm="24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36105E-4EC0-219D-3CF3-0074AAFFAE5E}"/>
              </a:ext>
            </a:extLst>
          </p:cNvPr>
          <p:cNvGrpSpPr/>
          <p:nvPr/>
        </p:nvGrpSpPr>
        <p:grpSpPr>
          <a:xfrm>
            <a:off x="147483" y="680645"/>
            <a:ext cx="11779046" cy="2123658"/>
            <a:chOff x="147483" y="680645"/>
            <a:chExt cx="11779046" cy="21236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B664DD-8068-DBE2-770B-3281725F6DB5}"/>
                </a:ext>
              </a:extLst>
            </p:cNvPr>
            <p:cNvSpPr txBox="1"/>
            <p:nvPr/>
          </p:nvSpPr>
          <p:spPr>
            <a:xfrm>
              <a:off x="147483" y="680645"/>
              <a:ext cx="5830529" cy="2123658"/>
            </a:xfrm>
            <a:prstGeom prst="rect">
              <a:avLst/>
            </a:prstGeom>
            <a:noFill/>
            <a:ln>
              <a:solidFill>
                <a:srgbClr val="007635"/>
              </a:solidFill>
            </a:ln>
            <a:effectLst>
              <a:softEdge rad="635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i="0" u="sng" dirty="0"/>
                <a:t>Complexified</a:t>
              </a:r>
              <a:r>
                <a:rPr lang="en-GB" sz="7200" i="0" dirty="0"/>
                <a:t> </a:t>
              </a:r>
              <a:r>
                <a:rPr lang="en-GB" sz="6000" i="0" dirty="0"/>
                <a:t>spacetime algebra</a:t>
              </a:r>
              <a:endParaRPr lang="en-CA" sz="7200" i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FB06AC9-5E1F-A3E6-D451-1A08850D07F0}"/>
                    </a:ext>
                  </a:extLst>
                </p:cNvPr>
                <p:cNvSpPr txBox="1"/>
                <p:nvPr/>
              </p:nvSpPr>
              <p:spPr>
                <a:xfrm>
                  <a:off x="6096000" y="811450"/>
                  <a:ext cx="5830529" cy="1862048"/>
                </a:xfrm>
                <a:prstGeom prst="rect">
                  <a:avLst/>
                </a:prstGeom>
                <a:noFill/>
                <a:ln>
                  <a:solidFill>
                    <a:srgbClr val="007635"/>
                  </a:solidFill>
                </a:ln>
                <a:effectLst>
                  <a:softEdge rad="635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500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  <m:d>
                          <m:dPr>
                            <m:ctrlPr>
                              <a:rPr lang="en-GB" sz="11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1500" b="0" i="1" smtClean="0">
                                <a:latin typeface="Cambria Math" panose="02040503050406030204" pitchFamily="18" charset="0"/>
                              </a:rPr>
                              <m:t>1,3,</m:t>
                            </m:r>
                            <m:r>
                              <a:rPr lang="en-GB" sz="115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11500" i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FB06AC9-5E1F-A3E6-D451-1A08850D0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811450"/>
                  <a:ext cx="5830529" cy="1862048"/>
                </a:xfrm>
                <a:prstGeom prst="rect">
                  <a:avLst/>
                </a:prstGeom>
                <a:blipFill>
                  <a:blip r:embed="rId3"/>
                  <a:stretch>
                    <a:fillRect r="-1148"/>
                  </a:stretch>
                </a:blipFill>
                <a:ln>
                  <a:solidFill>
                    <a:srgbClr val="007635"/>
                  </a:solidFill>
                </a:ln>
                <a:effectLst>
                  <a:softEdge rad="635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2EECE-E3D4-7120-F839-7CCCB94C3FAF}"/>
              </a:ext>
            </a:extLst>
          </p:cNvPr>
          <p:cNvGrpSpPr/>
          <p:nvPr/>
        </p:nvGrpSpPr>
        <p:grpSpPr>
          <a:xfrm>
            <a:off x="0" y="3416663"/>
            <a:ext cx="12192000" cy="2679135"/>
            <a:chOff x="0" y="3416663"/>
            <a:chExt cx="12192000" cy="26791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972D0B-3D90-C384-9ECF-93D42343EFF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16663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303717-E993-2088-6D43-BF32D503EBF2}"/>
                </a:ext>
              </a:extLst>
            </p:cNvPr>
            <p:cNvSpPr txBox="1"/>
            <p:nvPr/>
          </p:nvSpPr>
          <p:spPr>
            <a:xfrm>
              <a:off x="147483" y="3972140"/>
              <a:ext cx="5830529" cy="2123658"/>
            </a:xfrm>
            <a:prstGeom prst="rect">
              <a:avLst/>
            </a:prstGeom>
            <a:noFill/>
            <a:ln>
              <a:solidFill>
                <a:srgbClr val="007635"/>
              </a:solidFill>
            </a:ln>
            <a:effectLst>
              <a:softEdge rad="635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i="0" u="sng" dirty="0"/>
                <a:t>Real</a:t>
              </a:r>
              <a:r>
                <a:rPr lang="en-GB" sz="7200" i="0" dirty="0"/>
                <a:t> </a:t>
              </a:r>
            </a:p>
            <a:p>
              <a:pPr algn="ctr"/>
              <a:r>
                <a:rPr lang="en-GB" sz="6000" i="0" dirty="0"/>
                <a:t>Clifford algebra</a:t>
              </a:r>
              <a:endParaRPr lang="en-CA" sz="7200" i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E613164-3BDA-CB94-79BC-0E91D0CA3FAB}"/>
                    </a:ext>
                  </a:extLst>
                </p:cNvPr>
                <p:cNvSpPr txBox="1"/>
                <p:nvPr/>
              </p:nvSpPr>
              <p:spPr>
                <a:xfrm>
                  <a:off x="5978012" y="4102945"/>
                  <a:ext cx="5830529" cy="1862048"/>
                </a:xfrm>
                <a:prstGeom prst="rect">
                  <a:avLst/>
                </a:prstGeom>
                <a:noFill/>
                <a:ln>
                  <a:solidFill>
                    <a:srgbClr val="007635"/>
                  </a:solidFill>
                </a:ln>
                <a:effectLst>
                  <a:softEdge rad="635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500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  <m:d>
                          <m:dPr>
                            <m:ctrlPr>
                              <a:rPr lang="en-GB" sz="11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1500" b="0" i="1" smtClean="0">
                                <a:latin typeface="Cambria Math" panose="02040503050406030204" pitchFamily="18" charset="0"/>
                              </a:rPr>
                              <m:t>3,0,</m:t>
                            </m:r>
                            <m:r>
                              <a:rPr lang="en-GB" sz="115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</m:d>
                      </m:oMath>
                    </m:oMathPara>
                  </a14:m>
                  <a:endParaRPr lang="en-CA" sz="11500" i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E613164-3BDA-CB94-79BC-0E91D0CA3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012" y="4102945"/>
                  <a:ext cx="5830529" cy="1862048"/>
                </a:xfrm>
                <a:prstGeom prst="rect">
                  <a:avLst/>
                </a:prstGeom>
                <a:blipFill>
                  <a:blip r:embed="rId4"/>
                  <a:stretch>
                    <a:fillRect r="-4697"/>
                  </a:stretch>
                </a:blipFill>
                <a:ln>
                  <a:solidFill>
                    <a:srgbClr val="007635"/>
                  </a:solidFill>
                </a:ln>
                <a:effectLst>
                  <a:softEdge rad="635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CB1A82F-2BD7-9691-C309-35CAA1BFE9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78160" y="2352600"/>
              <a:ext cx="1173960" cy="3550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CB1A82F-2BD7-9691-C309-35CAA1BFE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68800" y="2343240"/>
                <a:ext cx="1192680" cy="3569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536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76">
        <p:fade/>
      </p:transition>
    </mc:Choice>
    <mc:Fallback xmlns="">
      <p:transition spd="med" advTm="152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8CF27C75-9988-8812-66F8-22F023C585E4}"/>
              </a:ext>
            </a:extLst>
          </p:cNvPr>
          <p:cNvGrpSpPr/>
          <p:nvPr/>
        </p:nvGrpSpPr>
        <p:grpSpPr>
          <a:xfrm>
            <a:off x="248202" y="0"/>
            <a:ext cx="3815359" cy="5010367"/>
            <a:chOff x="248202" y="0"/>
            <a:chExt cx="3815359" cy="5010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9108210-7994-3D29-0C10-F2FE8E7978C5}"/>
                    </a:ext>
                  </a:extLst>
                </p:cNvPr>
                <p:cNvSpPr txBox="1"/>
                <p:nvPr/>
              </p:nvSpPr>
              <p:spPr>
                <a:xfrm>
                  <a:off x="393292" y="0"/>
                  <a:ext cx="2379419" cy="2084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1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GB" sz="1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1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9108210-7994-3D29-0C10-F2FE8E797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292" y="0"/>
                  <a:ext cx="2379419" cy="2084801"/>
                </a:xfrm>
                <a:prstGeom prst="rect">
                  <a:avLst/>
                </a:prstGeom>
                <a:blipFill>
                  <a:blip r:embed="rId3"/>
                  <a:stretch>
                    <a:fillRect r="-253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12AB41F-0F39-4E84-8AE6-2EF0A4870EC5}"/>
                </a:ext>
              </a:extLst>
            </p:cNvPr>
            <p:cNvGrpSpPr/>
            <p:nvPr/>
          </p:nvGrpSpPr>
          <p:grpSpPr>
            <a:xfrm>
              <a:off x="248202" y="2650297"/>
              <a:ext cx="3815359" cy="2360070"/>
              <a:chOff x="8691272" y="-1828211"/>
              <a:chExt cx="3815359" cy="236007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5A53007-9784-5C6B-F742-1AB6BDE0DE7A}"/>
                  </a:ext>
                </a:extLst>
              </p:cNvPr>
              <p:cNvGrpSpPr/>
              <p:nvPr/>
            </p:nvGrpSpPr>
            <p:grpSpPr>
              <a:xfrm>
                <a:off x="8828659" y="-1757104"/>
                <a:ext cx="2144142" cy="1692260"/>
                <a:chOff x="8814371" y="-1771392"/>
                <a:chExt cx="1296003" cy="1022868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A614824-6040-224C-AFEE-CB4F6243F775}"/>
                    </a:ext>
                  </a:extLst>
                </p:cNvPr>
                <p:cNvSpPr/>
                <p:nvPr/>
              </p:nvSpPr>
              <p:spPr>
                <a:xfrm>
                  <a:off x="8814371" y="-1771392"/>
                  <a:ext cx="340278" cy="311172"/>
                </a:xfrm>
                <a:prstGeom prst="rect">
                  <a:avLst/>
                </a:prstGeom>
                <a:solidFill>
                  <a:srgbClr val="FFEBD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0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3CFDBFC-8E20-DB27-8092-FF22C8F56921}"/>
                    </a:ext>
                  </a:extLst>
                </p:cNvPr>
                <p:cNvSpPr/>
                <p:nvPr/>
              </p:nvSpPr>
              <p:spPr>
                <a:xfrm>
                  <a:off x="9770096" y="-1059696"/>
                  <a:ext cx="340278" cy="311172"/>
                </a:xfrm>
                <a:prstGeom prst="rect">
                  <a:avLst/>
                </a:prstGeom>
                <a:solidFill>
                  <a:srgbClr val="FFEBD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62EFB4F-99A2-D265-C16B-3D4419EB966E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272" y="-1828211"/>
                    <a:ext cx="3815359" cy="23600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62EFB4F-99A2-D265-C16B-3D4419EB96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1272" y="-1828211"/>
                    <a:ext cx="3815359" cy="236007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2045DD-79FD-C090-973E-4924FA324BEB}"/>
              </a:ext>
            </a:extLst>
          </p:cNvPr>
          <p:cNvGrpSpPr/>
          <p:nvPr/>
        </p:nvGrpSpPr>
        <p:grpSpPr>
          <a:xfrm>
            <a:off x="3892499" y="0"/>
            <a:ext cx="2932161" cy="5039864"/>
            <a:chOff x="3892499" y="0"/>
            <a:chExt cx="2932161" cy="5039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FE23346-F525-4107-68D8-8C03EC709315}"/>
                    </a:ext>
                  </a:extLst>
                </p:cNvPr>
                <p:cNvSpPr txBox="1"/>
                <p:nvPr/>
              </p:nvSpPr>
              <p:spPr>
                <a:xfrm>
                  <a:off x="4168871" y="0"/>
                  <a:ext cx="2379419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1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1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FE23346-F525-4107-68D8-8C03EC7093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871" y="0"/>
                  <a:ext cx="2379419" cy="19389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5E71ABA-9751-170F-BAA2-C14F4174DC0A}"/>
                </a:ext>
              </a:extLst>
            </p:cNvPr>
            <p:cNvSpPr/>
            <p:nvPr/>
          </p:nvSpPr>
          <p:spPr>
            <a:xfrm>
              <a:off x="4031500" y="2730656"/>
              <a:ext cx="580498" cy="5308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2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C1ECD6-E225-1B00-F92A-B37D30A26A75}"/>
                </a:ext>
              </a:extLst>
            </p:cNvPr>
            <p:cNvSpPr/>
            <p:nvPr/>
          </p:nvSpPr>
          <p:spPr>
            <a:xfrm>
              <a:off x="4845804" y="3336992"/>
              <a:ext cx="580498" cy="5308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4131082-6598-A90C-4F3D-C85FFC3D269E}"/>
                    </a:ext>
                  </a:extLst>
                </p:cNvPr>
                <p:cNvSpPr txBox="1"/>
                <p:nvPr/>
              </p:nvSpPr>
              <p:spPr>
                <a:xfrm>
                  <a:off x="3892499" y="2679794"/>
                  <a:ext cx="2932161" cy="23600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4131082-6598-A90C-4F3D-C85FFC3D2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499" y="2679794"/>
                  <a:ext cx="2932161" cy="2360070"/>
                </a:xfrm>
                <a:prstGeom prst="rect">
                  <a:avLst/>
                </a:prstGeom>
                <a:blipFill>
                  <a:blip r:embed="rId6"/>
                  <a:stretch>
                    <a:fillRect r="-60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F0209B4-0192-581B-11F9-C2091A1F7A3D}"/>
              </a:ext>
            </a:extLst>
          </p:cNvPr>
          <p:cNvGrpSpPr/>
          <p:nvPr/>
        </p:nvGrpSpPr>
        <p:grpSpPr>
          <a:xfrm>
            <a:off x="7469718" y="0"/>
            <a:ext cx="4722282" cy="5039864"/>
            <a:chOff x="7469718" y="0"/>
            <a:chExt cx="4722282" cy="5039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00FEF5-415A-85EB-2994-438EA25215DD}"/>
                    </a:ext>
                  </a:extLst>
                </p:cNvPr>
                <p:cNvSpPr txBox="1"/>
                <p:nvPr/>
              </p:nvSpPr>
              <p:spPr>
                <a:xfrm>
                  <a:off x="7469718" y="0"/>
                  <a:ext cx="4531781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1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 </m:t>
                        </m:r>
                        <m:sSub>
                          <m:sSubPr>
                            <m:ctrlPr>
                              <a:rPr lang="en-GB" sz="1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1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++</m:t>
                            </m:r>
                          </m:sub>
                        </m:sSub>
                      </m:oMath>
                    </m:oMathPara>
                  </a14:m>
                  <a:endParaRPr lang="en-CA" sz="12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00FEF5-415A-85EB-2994-438EA2521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9718" y="0"/>
                  <a:ext cx="4531781" cy="19389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E0CE779-10F2-2415-F828-63E60FE3EA80}"/>
                </a:ext>
              </a:extLst>
            </p:cNvPr>
            <p:cNvGrpSpPr/>
            <p:nvPr/>
          </p:nvGrpSpPr>
          <p:grpSpPr>
            <a:xfrm>
              <a:off x="8786810" y="2679794"/>
              <a:ext cx="3405190" cy="2360070"/>
              <a:chOff x="7492181" y="7671091"/>
              <a:chExt cx="3405190" cy="23600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05FAEA2-1D9A-B4EE-1F17-214769027AD5}"/>
                  </a:ext>
                </a:extLst>
              </p:cNvPr>
              <p:cNvSpPr/>
              <p:nvPr/>
            </p:nvSpPr>
            <p:spPr>
              <a:xfrm>
                <a:off x="7651592" y="7720014"/>
                <a:ext cx="585817" cy="53571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AA92BC7-57B5-FE1A-0F36-2478C80793BB}"/>
                      </a:ext>
                    </a:extLst>
                  </p:cNvPr>
                  <p:cNvSpPr txBox="1"/>
                  <p:nvPr/>
                </p:nvSpPr>
                <p:spPr>
                  <a:xfrm>
                    <a:off x="7492181" y="7671091"/>
                    <a:ext cx="3405190" cy="23600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AA92BC7-57B5-FE1A-0F36-2478C80793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2181" y="7671091"/>
                    <a:ext cx="3405190" cy="23600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EA23A61-577B-96DC-5C6D-2CD7F946FF1D}"/>
                    </a:ext>
                  </a:extLst>
                </p:cNvPr>
                <p:cNvSpPr txBox="1"/>
                <p:nvPr/>
              </p:nvSpPr>
              <p:spPr>
                <a:xfrm>
                  <a:off x="7536534" y="3168612"/>
                  <a:ext cx="109311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EA23A61-577B-96DC-5C6D-2CD7F946FF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6534" y="3168612"/>
                  <a:ext cx="1093116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554BECD-2A70-5B1F-F9B6-3E01C8F2DBB3}"/>
              </a:ext>
            </a:extLst>
          </p:cNvPr>
          <p:cNvSpPr txBox="1"/>
          <p:nvPr/>
        </p:nvSpPr>
        <p:spPr>
          <a:xfrm>
            <a:off x="8934449" y="5088787"/>
            <a:ext cx="3067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u="sng" dirty="0">
                <a:solidFill>
                  <a:srgbClr val="FF0000"/>
                </a:solidFill>
              </a:rPr>
              <a:t>minimal </a:t>
            </a:r>
            <a:r>
              <a:rPr lang="en-GB" sz="5400" dirty="0"/>
              <a:t>projector</a:t>
            </a:r>
            <a:endParaRPr lang="en-CA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955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161"/>
    </mc:Choice>
    <mc:Fallback xmlns="">
      <p:transition advTm="13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81924-4E07-C00A-3B35-5CE03F42EBDE}"/>
                  </a:ext>
                </a:extLst>
              </p:cNvPr>
              <p:cNvSpPr txBox="1"/>
              <p:nvPr/>
            </p:nvSpPr>
            <p:spPr>
              <a:xfrm>
                <a:off x="142875" y="-51137"/>
                <a:ext cx="11694342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Applying </a:t>
                </a: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6000" dirty="0"/>
                  <a:t> to elements of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F81924-4E07-C00A-3B35-5CE03F42E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-51137"/>
                <a:ext cx="11694342" cy="1015663"/>
              </a:xfrm>
              <a:prstGeom prst="rect">
                <a:avLst/>
              </a:prstGeom>
              <a:blipFill>
                <a:blip r:embed="rId3"/>
                <a:stretch>
                  <a:fillRect t="-18675" b="-403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50E8A-F898-5531-2847-46FE45EE5D85}"/>
                  </a:ext>
                </a:extLst>
              </p:cNvPr>
              <p:cNvSpPr txBox="1"/>
              <p:nvPr/>
            </p:nvSpPr>
            <p:spPr>
              <a:xfrm>
                <a:off x="142875" y="1569484"/>
                <a:ext cx="8820150" cy="1135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50E8A-F898-5531-2847-46FE45EE5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1569484"/>
                <a:ext cx="8820150" cy="1135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B26919-B6B1-7C85-80FF-61FD26AAEE28}"/>
                  </a:ext>
                </a:extLst>
              </p:cNvPr>
              <p:cNvSpPr txBox="1"/>
              <p:nvPr/>
            </p:nvSpPr>
            <p:spPr>
              <a:xfrm>
                <a:off x="7962900" y="1070469"/>
                <a:ext cx="3590925" cy="2133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B26919-B6B1-7C85-80FF-61FD26AAE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900" y="1070469"/>
                <a:ext cx="3590925" cy="21333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9B4275-9D86-668E-889E-310D0AC9C975}"/>
                  </a:ext>
                </a:extLst>
              </p:cNvPr>
              <p:cNvSpPr txBox="1"/>
              <p:nvPr/>
            </p:nvSpPr>
            <p:spPr>
              <a:xfrm>
                <a:off x="7167" y="3309753"/>
                <a:ext cx="11694341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solidFill>
                                  <a:srgbClr val="D05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solidFill>
                                        <a:srgbClr val="D054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9B4275-9D86-668E-889E-310D0AC9C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" y="3309753"/>
                <a:ext cx="11694341" cy="2586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871B1FE-2ABB-CF12-AC70-9A73727B253B}"/>
              </a:ext>
            </a:extLst>
          </p:cNvPr>
          <p:cNvSpPr txBox="1"/>
          <p:nvPr/>
        </p:nvSpPr>
        <p:spPr>
          <a:xfrm>
            <a:off x="7962900" y="5934715"/>
            <a:ext cx="3874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u="sng" dirty="0">
                <a:solidFill>
                  <a:srgbClr val="FF0000"/>
                </a:solidFill>
              </a:rPr>
              <a:t>minimal</a:t>
            </a:r>
            <a:r>
              <a:rPr lang="en-GB" sz="4800" dirty="0"/>
              <a:t> ideal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545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13">
        <p:fade/>
      </p:transition>
    </mc:Choice>
    <mc:Fallback xmlns="">
      <p:transition spd="med" advTm="110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71189-8B3F-C11D-45EC-B622C76F6303}"/>
                  </a:ext>
                </a:extLst>
              </p:cNvPr>
              <p:cNvSpPr txBox="1"/>
              <p:nvPr/>
            </p:nvSpPr>
            <p:spPr>
              <a:xfrm>
                <a:off x="6191250" y="167342"/>
                <a:ext cx="5848350" cy="29752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71189-8B3F-C11D-45EC-B622C76F6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167342"/>
                <a:ext cx="5848350" cy="2975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F1F761-3423-1394-7E2D-F618C7028225}"/>
                  </a:ext>
                </a:extLst>
              </p:cNvPr>
              <p:cNvSpPr txBox="1"/>
              <p:nvPr/>
            </p:nvSpPr>
            <p:spPr>
              <a:xfrm>
                <a:off x="152400" y="2504181"/>
                <a:ext cx="11018889" cy="3445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sz="66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F1F761-3423-1394-7E2D-F618C7028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504181"/>
                <a:ext cx="11018889" cy="34453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3FDE5A9-B6B6-ADF2-A5B1-288B410C86EF}"/>
              </a:ext>
            </a:extLst>
          </p:cNvPr>
          <p:cNvGrpSpPr/>
          <p:nvPr/>
        </p:nvGrpSpPr>
        <p:grpSpPr>
          <a:xfrm>
            <a:off x="457200" y="17211"/>
            <a:ext cx="5429250" cy="2571750"/>
            <a:chOff x="457200" y="112461"/>
            <a:chExt cx="5429250" cy="25717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1C107B2-2D78-A54F-9E8B-F16C3DA2C4BB}"/>
                    </a:ext>
                  </a:extLst>
                </p:cNvPr>
                <p:cNvSpPr txBox="1"/>
                <p:nvPr/>
              </p:nvSpPr>
              <p:spPr>
                <a:xfrm>
                  <a:off x="3507031" y="338825"/>
                  <a:ext cx="2379419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1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1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1C107B2-2D78-A54F-9E8B-F16C3DA2C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7031" y="338825"/>
                  <a:ext cx="2379419" cy="19389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FA9214E-AB8C-6123-DB43-8866F8ED1539}"/>
                </a:ext>
              </a:extLst>
            </p:cNvPr>
            <p:cNvSpPr/>
            <p:nvPr/>
          </p:nvSpPr>
          <p:spPr>
            <a:xfrm>
              <a:off x="457200" y="112461"/>
              <a:ext cx="3096665" cy="2571750"/>
            </a:xfrm>
            <a:prstGeom prst="rightArrow">
              <a:avLst>
                <a:gd name="adj1" fmla="val 79474"/>
                <a:gd name="adj2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D6DBD7-9C38-6411-F63C-EFF8C5D64960}"/>
                </a:ext>
              </a:extLst>
            </p:cNvPr>
            <p:cNvSpPr txBox="1"/>
            <p:nvPr/>
          </p:nvSpPr>
          <p:spPr>
            <a:xfrm>
              <a:off x="487607" y="317457"/>
              <a:ext cx="2379418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u="sng" dirty="0">
                  <a:solidFill>
                    <a:srgbClr val="FF0000"/>
                  </a:solidFill>
                </a:rPr>
                <a:t>NOT</a:t>
              </a:r>
              <a:r>
                <a:rPr lang="en-GB" sz="4400" dirty="0"/>
                <a:t> a minimal projector</a:t>
              </a:r>
              <a:endParaRPr lang="en-CA" sz="4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4426A2-F982-02A6-4AAE-2E1970EFA327}"/>
              </a:ext>
            </a:extLst>
          </p:cNvPr>
          <p:cNvGrpSpPr/>
          <p:nvPr/>
        </p:nvGrpSpPr>
        <p:grpSpPr>
          <a:xfrm>
            <a:off x="1467766" y="5873283"/>
            <a:ext cx="5775967" cy="981844"/>
            <a:chOff x="1277266" y="5764644"/>
            <a:chExt cx="5775967" cy="9818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0352B8-8ECF-C0BD-D04F-C1B5E1D31839}"/>
                </a:ext>
              </a:extLst>
            </p:cNvPr>
            <p:cNvSpPr txBox="1"/>
            <p:nvPr/>
          </p:nvSpPr>
          <p:spPr>
            <a:xfrm>
              <a:off x="1677316" y="5915491"/>
              <a:ext cx="50901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/>
                <a:t>sum of 2 projectors</a:t>
              </a:r>
              <a:endParaRPr lang="en-CA" sz="4800" dirty="0"/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C821C88F-0E82-94DE-F490-A7B395107EAA}"/>
                </a:ext>
              </a:extLst>
            </p:cNvPr>
            <p:cNvSpPr/>
            <p:nvPr/>
          </p:nvSpPr>
          <p:spPr>
            <a:xfrm>
              <a:off x="1277266" y="5764644"/>
              <a:ext cx="457200" cy="68631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Arrow: Up 13">
              <a:extLst>
                <a:ext uri="{FF2B5EF4-FFF2-40B4-BE49-F238E27FC236}">
                  <a16:creationId xmlns:a16="http://schemas.microsoft.com/office/drawing/2014/main" id="{CB5301CB-F3C3-ECEB-B989-A10C930B79DB}"/>
                </a:ext>
              </a:extLst>
            </p:cNvPr>
            <p:cNvSpPr/>
            <p:nvPr/>
          </p:nvSpPr>
          <p:spPr>
            <a:xfrm>
              <a:off x="6596033" y="5776225"/>
              <a:ext cx="457200" cy="68631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50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07"/>
    </mc:Choice>
    <mc:Fallback xmlns="">
      <p:transition spd="slow" advTm="2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771F45DE-72F5-9619-4AC0-65F1D230CFDF}"/>
              </a:ext>
            </a:extLst>
          </p:cNvPr>
          <p:cNvGrpSpPr/>
          <p:nvPr/>
        </p:nvGrpSpPr>
        <p:grpSpPr>
          <a:xfrm>
            <a:off x="138183" y="-770"/>
            <a:ext cx="12163071" cy="1676501"/>
            <a:chOff x="138183" y="-770"/>
            <a:chExt cx="12163071" cy="16765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E9EB66-5F33-4106-1DED-D63F06F84926}"/>
                </a:ext>
              </a:extLst>
            </p:cNvPr>
            <p:cNvSpPr/>
            <p:nvPr/>
          </p:nvSpPr>
          <p:spPr>
            <a:xfrm>
              <a:off x="8136884" y="152965"/>
              <a:ext cx="340278" cy="3111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7935281-F325-EBC4-BEB2-B3AF8F7C6AE1}"/>
                </a:ext>
              </a:extLst>
            </p:cNvPr>
            <p:cNvSpPr/>
            <p:nvPr/>
          </p:nvSpPr>
          <p:spPr>
            <a:xfrm>
              <a:off x="8621660" y="523278"/>
              <a:ext cx="340278" cy="3111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C864BEA-19A7-501B-8F3C-470E510273D8}"/>
                </a:ext>
              </a:extLst>
            </p:cNvPr>
            <p:cNvSpPr/>
            <p:nvPr/>
          </p:nvSpPr>
          <p:spPr>
            <a:xfrm>
              <a:off x="6226714" y="158922"/>
              <a:ext cx="340278" cy="311172"/>
            </a:xfrm>
            <a:prstGeom prst="rect">
              <a:avLst/>
            </a:prstGeom>
            <a:solidFill>
              <a:srgbClr val="FFEB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088597-ABE8-9DAA-A7DF-1078ACFEC05C}"/>
                </a:ext>
              </a:extLst>
            </p:cNvPr>
            <p:cNvSpPr/>
            <p:nvPr/>
          </p:nvSpPr>
          <p:spPr>
            <a:xfrm>
              <a:off x="7182439" y="870618"/>
              <a:ext cx="340278" cy="311172"/>
            </a:xfrm>
            <a:prstGeom prst="rect">
              <a:avLst/>
            </a:prstGeom>
            <a:solidFill>
              <a:srgbClr val="FFEB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0D0DB-637F-CD52-850D-EC581D34D3B0}"/>
                    </a:ext>
                  </a:extLst>
                </p:cNvPr>
                <p:cNvSpPr txBox="1"/>
                <p:nvPr/>
              </p:nvSpPr>
              <p:spPr>
                <a:xfrm>
                  <a:off x="138183" y="801068"/>
                  <a:ext cx="6094232" cy="874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E0D0DB-637F-CD52-850D-EC581D34D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83" y="801068"/>
                  <a:ext cx="6094232" cy="874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5FA4ED-B87A-5840-81AD-30AF32A37B73}"/>
                </a:ext>
              </a:extLst>
            </p:cNvPr>
            <p:cNvSpPr/>
            <p:nvPr/>
          </p:nvSpPr>
          <p:spPr>
            <a:xfrm>
              <a:off x="10376397" y="152965"/>
              <a:ext cx="340278" cy="3111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DA78EB1-3B55-2232-661E-5A12EC795D3F}"/>
                    </a:ext>
                  </a:extLst>
                </p:cNvPr>
                <p:cNvSpPr txBox="1"/>
                <p:nvPr/>
              </p:nvSpPr>
              <p:spPr>
                <a:xfrm>
                  <a:off x="6071949" y="102103"/>
                  <a:ext cx="6229305" cy="1452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DA78EB1-3B55-2232-661E-5A12EC795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949" y="102103"/>
                  <a:ext cx="6229305" cy="14529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9EDE027-EF4A-F12B-EB66-26FD15B2F07E}"/>
                    </a:ext>
                  </a:extLst>
                </p:cNvPr>
                <p:cNvSpPr txBox="1"/>
                <p:nvPr/>
              </p:nvSpPr>
              <p:spPr>
                <a:xfrm>
                  <a:off x="2092337" y="0"/>
                  <a:ext cx="1384934" cy="889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9EDE027-EF4A-F12B-EB66-26FD15B2F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2337" y="0"/>
                  <a:ext cx="1384934" cy="8892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147C62-4DF1-40E0-EE1C-D6BCCFF21302}"/>
                    </a:ext>
                  </a:extLst>
                </p:cNvPr>
                <p:cNvSpPr txBox="1"/>
                <p:nvPr/>
              </p:nvSpPr>
              <p:spPr>
                <a:xfrm>
                  <a:off x="4262693" y="-770"/>
                  <a:ext cx="13849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147C62-4DF1-40E0-EE1C-D6BCCFF21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693" y="-770"/>
                  <a:ext cx="138493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146131-FFCC-D720-5D87-E10295BE6A62}"/>
              </a:ext>
            </a:extLst>
          </p:cNvPr>
          <p:cNvGrpSpPr/>
          <p:nvPr/>
        </p:nvGrpSpPr>
        <p:grpSpPr>
          <a:xfrm>
            <a:off x="138183" y="1787676"/>
            <a:ext cx="12142492" cy="1644625"/>
            <a:chOff x="138183" y="1787676"/>
            <a:chExt cx="12142492" cy="16446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0D67D97-FE15-012A-C9DE-793E36B87DEA}"/>
                </a:ext>
              </a:extLst>
            </p:cNvPr>
            <p:cNvSpPr/>
            <p:nvPr/>
          </p:nvSpPr>
          <p:spPr>
            <a:xfrm>
              <a:off x="8130819" y="1905549"/>
              <a:ext cx="340278" cy="3111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FF8036-5DF9-4E39-2885-EC931924546D}"/>
                </a:ext>
              </a:extLst>
            </p:cNvPr>
            <p:cNvSpPr/>
            <p:nvPr/>
          </p:nvSpPr>
          <p:spPr>
            <a:xfrm>
              <a:off x="8601081" y="2261348"/>
              <a:ext cx="340278" cy="3111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92E0B0-EA6D-0268-FEA0-2DFFCD4BD963}"/>
                </a:ext>
              </a:extLst>
            </p:cNvPr>
            <p:cNvSpPr/>
            <p:nvPr/>
          </p:nvSpPr>
          <p:spPr>
            <a:xfrm>
              <a:off x="6704362" y="2264339"/>
              <a:ext cx="340278" cy="311172"/>
            </a:xfrm>
            <a:prstGeom prst="rect">
              <a:avLst/>
            </a:prstGeom>
            <a:solidFill>
              <a:srgbClr val="FFEB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DE9711C-4562-6EAD-0BAD-9E495A786279}"/>
                </a:ext>
              </a:extLst>
            </p:cNvPr>
            <p:cNvSpPr/>
            <p:nvPr/>
          </p:nvSpPr>
          <p:spPr>
            <a:xfrm>
              <a:off x="7660087" y="2976035"/>
              <a:ext cx="340278" cy="311172"/>
            </a:xfrm>
            <a:prstGeom prst="rect">
              <a:avLst/>
            </a:prstGeom>
            <a:solidFill>
              <a:srgbClr val="FFEB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631AD3E-F355-309D-E892-1137BE186979}"/>
                    </a:ext>
                  </a:extLst>
                </p:cNvPr>
                <p:cNvSpPr txBox="1"/>
                <p:nvPr/>
              </p:nvSpPr>
              <p:spPr>
                <a:xfrm>
                  <a:off x="138183" y="2557638"/>
                  <a:ext cx="6094232" cy="874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+−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631AD3E-F355-309D-E892-1137BE1869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83" y="2557638"/>
                  <a:ext cx="6094232" cy="874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1266C9-E065-B230-9AA6-33C339B11A3E}"/>
                </a:ext>
              </a:extLst>
            </p:cNvPr>
            <p:cNvSpPr/>
            <p:nvPr/>
          </p:nvSpPr>
          <p:spPr>
            <a:xfrm>
              <a:off x="10820640" y="2261189"/>
              <a:ext cx="340278" cy="3111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787749F-7CD7-4673-4BCE-9F01A4A8F457}"/>
                    </a:ext>
                  </a:extLst>
                </p:cNvPr>
                <p:cNvSpPr txBox="1"/>
                <p:nvPr/>
              </p:nvSpPr>
              <p:spPr>
                <a:xfrm>
                  <a:off x="6051370" y="1847189"/>
                  <a:ext cx="6229305" cy="1452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787749F-7CD7-4673-4BCE-9F01A4A8F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370" y="1847189"/>
                  <a:ext cx="6229305" cy="14529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D07E636-E32D-51E7-F36F-FC38B6744EA1}"/>
                    </a:ext>
                  </a:extLst>
                </p:cNvPr>
                <p:cNvSpPr txBox="1"/>
                <p:nvPr/>
              </p:nvSpPr>
              <p:spPr>
                <a:xfrm>
                  <a:off x="2206863" y="1788446"/>
                  <a:ext cx="1088929" cy="889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D07E636-E32D-51E7-F36F-FC38B6744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863" y="1788446"/>
                  <a:ext cx="1088929" cy="889282"/>
                </a:xfrm>
                <a:prstGeom prst="rect">
                  <a:avLst/>
                </a:prstGeom>
                <a:blipFill>
                  <a:blip r:embed="rId10"/>
                  <a:stretch>
                    <a:fillRect r="-100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EC66A1C-61FB-F308-35F9-BBC707977016}"/>
                    </a:ext>
                  </a:extLst>
                </p:cNvPr>
                <p:cNvSpPr txBox="1"/>
                <p:nvPr/>
              </p:nvSpPr>
              <p:spPr>
                <a:xfrm>
                  <a:off x="4377219" y="1787676"/>
                  <a:ext cx="13849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EC66A1C-61FB-F308-35F9-BBC7079770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219" y="1787676"/>
                  <a:ext cx="1384934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A06721-542A-A355-F3CA-0EAC67387E69}"/>
              </a:ext>
            </a:extLst>
          </p:cNvPr>
          <p:cNvGrpSpPr/>
          <p:nvPr/>
        </p:nvGrpSpPr>
        <p:grpSpPr>
          <a:xfrm>
            <a:off x="103638" y="3440668"/>
            <a:ext cx="12184925" cy="1700762"/>
            <a:chOff x="103638" y="3440668"/>
            <a:chExt cx="12184925" cy="170076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26BE8A-09DA-1E5C-1DBD-8660E4A6219F}"/>
                </a:ext>
              </a:extLst>
            </p:cNvPr>
            <p:cNvSpPr/>
            <p:nvPr/>
          </p:nvSpPr>
          <p:spPr>
            <a:xfrm>
              <a:off x="9074877" y="4342087"/>
              <a:ext cx="340278" cy="3111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C55C43-F9D1-0516-4DD8-5CE264C30CEF}"/>
                </a:ext>
              </a:extLst>
            </p:cNvPr>
            <p:cNvSpPr/>
            <p:nvPr/>
          </p:nvSpPr>
          <p:spPr>
            <a:xfrm>
              <a:off x="9530625" y="4712400"/>
              <a:ext cx="340278" cy="3111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3029BD5-B7BE-5CD3-C22B-17643981F302}"/>
                </a:ext>
              </a:extLst>
            </p:cNvPr>
            <p:cNvSpPr/>
            <p:nvPr/>
          </p:nvSpPr>
          <p:spPr>
            <a:xfrm>
              <a:off x="6208277" y="3630391"/>
              <a:ext cx="340278" cy="311172"/>
            </a:xfrm>
            <a:prstGeom prst="rect">
              <a:avLst/>
            </a:prstGeom>
            <a:solidFill>
              <a:srgbClr val="FFEB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B54E12-ACE7-0684-7682-941E09447B0D}"/>
                </a:ext>
              </a:extLst>
            </p:cNvPr>
            <p:cNvSpPr/>
            <p:nvPr/>
          </p:nvSpPr>
          <p:spPr>
            <a:xfrm>
              <a:off x="7164002" y="4342087"/>
              <a:ext cx="340278" cy="311172"/>
            </a:xfrm>
            <a:prstGeom prst="rect">
              <a:avLst/>
            </a:prstGeom>
            <a:solidFill>
              <a:srgbClr val="FFEB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3960EE-2E7F-A4B2-6F01-536A2F2F4E86}"/>
                    </a:ext>
                  </a:extLst>
                </p:cNvPr>
                <p:cNvSpPr txBox="1"/>
                <p:nvPr/>
              </p:nvSpPr>
              <p:spPr>
                <a:xfrm>
                  <a:off x="103638" y="4266767"/>
                  <a:ext cx="6094232" cy="874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−+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3960EE-2E7F-A4B2-6F01-536A2F2F4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38" y="4266767"/>
                  <a:ext cx="6094232" cy="874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EC1905-E633-322C-6964-4C0BF227B8BC}"/>
                </a:ext>
              </a:extLst>
            </p:cNvPr>
            <p:cNvSpPr/>
            <p:nvPr/>
          </p:nvSpPr>
          <p:spPr>
            <a:xfrm>
              <a:off x="11303506" y="4344398"/>
              <a:ext cx="340278" cy="3111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1B35358-2FDA-E81B-33D0-DBFB265CAC1B}"/>
                    </a:ext>
                  </a:extLst>
                </p:cNvPr>
                <p:cNvSpPr txBox="1"/>
                <p:nvPr/>
              </p:nvSpPr>
              <p:spPr>
                <a:xfrm>
                  <a:off x="6059258" y="3575142"/>
                  <a:ext cx="6229305" cy="1452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1B35358-2FDA-E81B-33D0-DBFB265CA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58" y="3575142"/>
                  <a:ext cx="6229305" cy="14529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C089220-8507-1D7C-217D-22C83FBD2BC5}"/>
                    </a:ext>
                  </a:extLst>
                </p:cNvPr>
                <p:cNvSpPr txBox="1"/>
                <p:nvPr/>
              </p:nvSpPr>
              <p:spPr>
                <a:xfrm>
                  <a:off x="2091471" y="3441438"/>
                  <a:ext cx="1088929" cy="889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C089220-8507-1D7C-217D-22C83FBD2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471" y="3441438"/>
                  <a:ext cx="1088929" cy="889282"/>
                </a:xfrm>
                <a:prstGeom prst="rect">
                  <a:avLst/>
                </a:prstGeom>
                <a:blipFill>
                  <a:blip r:embed="rId14"/>
                  <a:stretch>
                    <a:fillRect r="-150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38E44BB-197E-9538-7DE1-91B912B96A82}"/>
                    </a:ext>
                  </a:extLst>
                </p:cNvPr>
                <p:cNvSpPr txBox="1"/>
                <p:nvPr/>
              </p:nvSpPr>
              <p:spPr>
                <a:xfrm>
                  <a:off x="4261827" y="3440668"/>
                  <a:ext cx="13849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38E44BB-197E-9538-7DE1-91B912B96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1827" y="3440668"/>
                  <a:ext cx="1384934" cy="8309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AE47DAF-AA9B-4179-9B07-85E34B4E4B3C}"/>
              </a:ext>
            </a:extLst>
          </p:cNvPr>
          <p:cNvGrpSpPr/>
          <p:nvPr/>
        </p:nvGrpSpPr>
        <p:grpSpPr>
          <a:xfrm>
            <a:off x="144225" y="5229114"/>
            <a:ext cx="12136450" cy="1563066"/>
            <a:chOff x="144225" y="5229114"/>
            <a:chExt cx="12136450" cy="156306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2C2065-146D-83F0-EF9E-87D874C15622}"/>
                </a:ext>
              </a:extLst>
            </p:cNvPr>
            <p:cNvSpPr/>
            <p:nvPr/>
          </p:nvSpPr>
          <p:spPr>
            <a:xfrm>
              <a:off x="9066989" y="6007956"/>
              <a:ext cx="340278" cy="3111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9210DD-CB57-16B1-1220-29DC6F22BBCE}"/>
                </a:ext>
              </a:extLst>
            </p:cNvPr>
            <p:cNvSpPr/>
            <p:nvPr/>
          </p:nvSpPr>
          <p:spPr>
            <a:xfrm>
              <a:off x="9537251" y="6378269"/>
              <a:ext cx="340278" cy="3111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6B17F64-4F9E-2A34-C181-A38ECC101003}"/>
                </a:ext>
              </a:extLst>
            </p:cNvPr>
            <p:cNvSpPr/>
            <p:nvPr/>
          </p:nvSpPr>
          <p:spPr>
            <a:xfrm>
              <a:off x="6698616" y="5663607"/>
              <a:ext cx="340278" cy="311172"/>
            </a:xfrm>
            <a:prstGeom prst="rect">
              <a:avLst/>
            </a:prstGeom>
            <a:solidFill>
              <a:srgbClr val="FFEB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042E64-649D-F3D5-279A-B49747230B96}"/>
                </a:ext>
              </a:extLst>
            </p:cNvPr>
            <p:cNvSpPr/>
            <p:nvPr/>
          </p:nvSpPr>
          <p:spPr>
            <a:xfrm>
              <a:off x="7654341" y="6375303"/>
              <a:ext cx="340278" cy="311172"/>
            </a:xfrm>
            <a:prstGeom prst="rect">
              <a:avLst/>
            </a:prstGeom>
            <a:solidFill>
              <a:srgbClr val="FFEB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BEC3091-E93C-089B-3B46-C9841CCE4FC8}"/>
                    </a:ext>
                  </a:extLst>
                </p:cNvPr>
                <p:cNvSpPr txBox="1"/>
                <p:nvPr/>
              </p:nvSpPr>
              <p:spPr>
                <a:xfrm>
                  <a:off x="144225" y="5917517"/>
                  <a:ext cx="6053645" cy="874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−−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BEC3091-E93C-089B-3B46-C9841CCE4F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25" y="5917517"/>
                  <a:ext cx="6053645" cy="8746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4225D5-BFA2-CBE2-0622-ECFA7D25F819}"/>
                </a:ext>
              </a:extLst>
            </p:cNvPr>
            <p:cNvSpPr/>
            <p:nvPr/>
          </p:nvSpPr>
          <p:spPr>
            <a:xfrm>
              <a:off x="11760440" y="6380421"/>
              <a:ext cx="340278" cy="3111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2E082DC-6294-E14A-B02D-E14E5AF4B5DD}"/>
                    </a:ext>
                  </a:extLst>
                </p:cNvPr>
                <p:cNvSpPr txBox="1"/>
                <p:nvPr/>
              </p:nvSpPr>
              <p:spPr>
                <a:xfrm>
                  <a:off x="6051370" y="5248027"/>
                  <a:ext cx="6229305" cy="1452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2E082DC-6294-E14A-B02D-E14E5AF4B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370" y="5248027"/>
                  <a:ext cx="6229305" cy="145296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4439858-EF1A-89C0-0501-C14C114DC512}"/>
                    </a:ext>
                  </a:extLst>
                </p:cNvPr>
                <p:cNvSpPr txBox="1"/>
                <p:nvPr/>
              </p:nvSpPr>
              <p:spPr>
                <a:xfrm>
                  <a:off x="2205997" y="5229884"/>
                  <a:ext cx="1088929" cy="889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4439858-EF1A-89C0-0501-C14C114DC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997" y="5229884"/>
                  <a:ext cx="1088929" cy="889282"/>
                </a:xfrm>
                <a:prstGeom prst="rect">
                  <a:avLst/>
                </a:prstGeom>
                <a:blipFill>
                  <a:blip r:embed="rId18"/>
                  <a:stretch>
                    <a:fillRect r="-949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AE9D03-8DD6-80DA-6B13-EA96DA0C76F2}"/>
                    </a:ext>
                  </a:extLst>
                </p:cNvPr>
                <p:cNvSpPr txBox="1"/>
                <p:nvPr/>
              </p:nvSpPr>
              <p:spPr>
                <a:xfrm>
                  <a:off x="4376353" y="5229114"/>
                  <a:ext cx="13849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AE9D03-8DD6-80DA-6B13-EA96DA0C7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6353" y="5229114"/>
                  <a:ext cx="1384934" cy="83099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9C5AA1-A315-791B-AE0B-BE8824111278}"/>
              </a:ext>
            </a:extLst>
          </p:cNvPr>
          <p:cNvCxnSpPr>
            <a:cxnSpLocks/>
          </p:cNvCxnSpPr>
          <p:nvPr/>
        </p:nvCxnSpPr>
        <p:spPr>
          <a:xfrm>
            <a:off x="0" y="346551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971C7A-6144-71AA-3F53-1F00AE52A948}"/>
              </a:ext>
            </a:extLst>
          </p:cNvPr>
          <p:cNvCxnSpPr>
            <a:cxnSpLocks/>
          </p:cNvCxnSpPr>
          <p:nvPr/>
        </p:nvCxnSpPr>
        <p:spPr>
          <a:xfrm>
            <a:off x="0" y="170345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F60899F-D396-D478-C815-FC21A60D78D5}"/>
              </a:ext>
            </a:extLst>
          </p:cNvPr>
          <p:cNvCxnSpPr>
            <a:cxnSpLocks/>
          </p:cNvCxnSpPr>
          <p:nvPr/>
        </p:nvCxnSpPr>
        <p:spPr>
          <a:xfrm>
            <a:off x="0" y="515454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3F734ED-556A-2ABB-B175-C22BBACEC6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360" y="83160"/>
              <a:ext cx="945720" cy="1510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3F734ED-556A-2ABB-B175-C22BBACEC6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5000" y="73800"/>
                <a:ext cx="964440" cy="1529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756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86"/>
    </mc:Choice>
    <mc:Fallback xmlns="">
      <p:transition spd="slow" advTm="35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50E8A-F898-5531-2847-46FE45EE5D85}"/>
                  </a:ext>
                </a:extLst>
              </p:cNvPr>
              <p:cNvSpPr txBox="1"/>
              <p:nvPr/>
            </p:nvSpPr>
            <p:spPr>
              <a:xfrm>
                <a:off x="4508908" y="-145016"/>
                <a:ext cx="181569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350E8A-F898-5531-2847-46FE45EE5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908" y="-145016"/>
                <a:ext cx="1815692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9B4275-9D86-668E-889E-310D0AC9C975}"/>
                  </a:ext>
                </a:extLst>
              </p:cNvPr>
              <p:cNvSpPr txBox="1"/>
              <p:nvPr/>
            </p:nvSpPr>
            <p:spPr>
              <a:xfrm>
                <a:off x="7167" y="1469377"/>
                <a:ext cx="11694341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solidFill>
                                  <a:srgbClr val="D05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solidFill>
                                        <a:srgbClr val="D054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9B4275-9D86-668E-889E-310D0AC9C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" y="1469377"/>
                <a:ext cx="11694341" cy="2586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A8-7F9B-4AE1-FDF2-5D506715F032}"/>
                  </a:ext>
                </a:extLst>
              </p:cNvPr>
              <p:cNvSpPr txBox="1"/>
              <p:nvPr/>
            </p:nvSpPr>
            <p:spPr>
              <a:xfrm>
                <a:off x="1098958" y="-145016"/>
                <a:ext cx="181569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88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1D6A8-7F9B-4AE1-FDF2-5D506715F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58" y="-145016"/>
                <a:ext cx="1815692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987E41-8B8C-3D17-171E-38789A4C8BD3}"/>
                  </a:ext>
                </a:extLst>
              </p:cNvPr>
              <p:cNvSpPr txBox="1"/>
              <p:nvPr/>
            </p:nvSpPr>
            <p:spPr>
              <a:xfrm>
                <a:off x="5810250" y="4147578"/>
                <a:ext cx="6132920" cy="2710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solidFill>
                                  <a:srgbClr val="D05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b="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44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solidFill>
                                        <a:srgbClr val="D054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987E41-8B8C-3D17-171E-38789A4C8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0" y="4147578"/>
                <a:ext cx="6132920" cy="2710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1319327-1745-6E98-0B5B-4D1661D95883}"/>
              </a:ext>
            </a:extLst>
          </p:cNvPr>
          <p:cNvSpPr txBox="1"/>
          <p:nvPr/>
        </p:nvSpPr>
        <p:spPr>
          <a:xfrm>
            <a:off x="7804558" y="-3607"/>
            <a:ext cx="37826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Dirac Spinor</a:t>
            </a:r>
          </a:p>
          <a:p>
            <a:pPr algn="ctr"/>
            <a:r>
              <a:rPr lang="en-GB" sz="4400" dirty="0"/>
              <a:t>(</a:t>
            </a:r>
            <a:r>
              <a:rPr lang="en-GB" sz="4400" dirty="0" err="1"/>
              <a:t>SfB</a:t>
            </a:r>
            <a:r>
              <a:rPr lang="en-GB" sz="4400" dirty="0"/>
              <a:t> # 9)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640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13">
        <p:fade/>
      </p:transition>
    </mc:Choice>
    <mc:Fallback xmlns="">
      <p:transition spd="med" advTm="180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8|0.9|12.5|4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7.7|2.4|5.4|1.1|8.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7.7|2.4|5.4|1.1|8.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4|0.8|1.4|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7.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.5|4.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1|3.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3|1.9|1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.9|3.5|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1|2.6|3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5.9|1.4|1.9|1.3|1.6|4|1.8|7|2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9|1.7|3.1|1|1.3|2.3|2.1|15.5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5.3|6.3|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8|9.8|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9|0.9|1.4|0.6|2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9|6.8|5.4|1.1|3.7|5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9|6.8|5.4|1.1|3.7|5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6|1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6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1|8.2|0.5|16.3|0.8|6|0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7.6|4.1|4.8|1|4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8|0.9|1.1|2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2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5|3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3|3.6|2.3|2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.3|1.3|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1.9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3.6|4.6|0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4|1.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.6|1.3|3.6|2|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7|1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1.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7.4|4.9|2.8|5.3|9.6|2.2|3.2|7.4|1.8|11|2.5|1.5|11.2|1.9|4.9|2.7|10|5.5|5.8|9.1|2|1.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34.3|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7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4|7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3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6|0.9|3|2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1.7|5|1.2|10|1.7|3.6|5.9|1.2|9.2|3.5|6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.7|4.7|5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5|4.5|7.4|1.3|1.6|3.7|5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8|3.7|1.2|2.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7.9|6.9|5.6|2.6|1.2|1|3|1.4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6|2.7|0.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7.9|6.9|5.6|2.6|1.2|1|3|1.4|1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6.3|4.6|1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5|5|3.8|0.8|1.2|1|1|1.7|1.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4|7.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8|4.1|5.8|8.7|8.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6|5.3|4.9|12.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6|5.3|4.9|12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1.2|2.4|2.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1.2|2.4|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.2|22.3|10.8|5.6|10.5|1.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7.3|26.1|11.4|10.2|9.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5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3|3.4|2.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3.1|6.8|9.9|6.1|7.9|9|7.4|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2.2|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6|2.7|0.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0.9|0.9|1.1|0.5|0.9|4.2|3.9|2.5|4.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3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.1|2.7|2.9|1.3|4.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.6|2.5|1.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0.9|1.7|0.8|3.4|3.8|1.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|2.3|1.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9.1|2.9|1.9|14.8|4.8|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3.8|2.7|7|1.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7|3|4.9|4.5|0.5|0.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5.7|1.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8|1.5|5|1.6|9.9|1.6|0.2|0.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7.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5.3|1.8|1.2|1.4|1.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14941</TotalTime>
  <Words>4744</Words>
  <Application>Microsoft Office PowerPoint</Application>
  <PresentationFormat>Widescreen</PresentationFormat>
  <Paragraphs>1471</Paragraphs>
  <Slides>125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1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92</cp:revision>
  <dcterms:created xsi:type="dcterms:W3CDTF">2022-09-01T04:15:24Z</dcterms:created>
  <dcterms:modified xsi:type="dcterms:W3CDTF">2023-10-27T22:29:03Z</dcterms:modified>
</cp:coreProperties>
</file>